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F8B402-6765-4A8D-B888-D121DCFB14F5}" v="10" dt="2023-07-31T08:05:02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1"/>
  </p:normalViewPr>
  <p:slideViewPr>
    <p:cSldViewPr snapToGrid="0" snapToObjects="1">
      <p:cViewPr varScale="1">
        <p:scale>
          <a:sx n="100" d="100"/>
          <a:sy n="100" d="100"/>
        </p:scale>
        <p:origin x="10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etitia COLLION" userId="b70e973b-b4af-405e-85ae-37721e9bb5ec" providerId="ADAL" clId="{99F8B402-6765-4A8D-B888-D121DCFB14F5}"/>
    <pc:docChg chg="undo custSel delSld modSld">
      <pc:chgData name="Laetitia COLLION" userId="b70e973b-b4af-405e-85ae-37721e9bb5ec" providerId="ADAL" clId="{99F8B402-6765-4A8D-B888-D121DCFB14F5}" dt="2023-07-31T08:56:27.725" v="300" actId="14100"/>
      <pc:docMkLst>
        <pc:docMk/>
      </pc:docMkLst>
      <pc:sldChg chg="addSp delSp modSp mod">
        <pc:chgData name="Laetitia COLLION" userId="b70e973b-b4af-405e-85ae-37721e9bb5ec" providerId="ADAL" clId="{99F8B402-6765-4A8D-B888-D121DCFB14F5}" dt="2023-07-31T08:56:27.725" v="300" actId="14100"/>
        <pc:sldMkLst>
          <pc:docMk/>
          <pc:sldMk cId="1897950671" sldId="256"/>
        </pc:sldMkLst>
        <pc:spChg chg="add mod topLvl">
          <ac:chgData name="Laetitia COLLION" userId="b70e973b-b4af-405e-85ae-37721e9bb5ec" providerId="ADAL" clId="{99F8B402-6765-4A8D-B888-D121DCFB14F5}" dt="2023-07-31T08:56:27.725" v="300" actId="14100"/>
          <ac:spMkLst>
            <pc:docMk/>
            <pc:sldMk cId="1897950671" sldId="256"/>
            <ac:spMk id="5" creationId="{8E49D8A7-2119-3306-157E-FB2063639EF2}"/>
          </ac:spMkLst>
        </pc:spChg>
        <pc:grpChg chg="add del mod">
          <ac:chgData name="Laetitia COLLION" userId="b70e973b-b4af-405e-85ae-37721e9bb5ec" providerId="ADAL" clId="{99F8B402-6765-4A8D-B888-D121DCFB14F5}" dt="2023-07-31T07:50:27.018" v="14" actId="165"/>
          <ac:grpSpMkLst>
            <pc:docMk/>
            <pc:sldMk cId="1897950671" sldId="256"/>
            <ac:grpSpMk id="3" creationId="{272A088B-CAED-ECC4-2E10-A08C3EDCDD2D}"/>
          </ac:grpSpMkLst>
        </pc:grpChg>
        <pc:picChg chg="mod ord">
          <ac:chgData name="Laetitia COLLION" userId="b70e973b-b4af-405e-85ae-37721e9bb5ec" providerId="ADAL" clId="{99F8B402-6765-4A8D-B888-D121DCFB14F5}" dt="2023-07-31T08:00:27.218" v="132" actId="14100"/>
          <ac:picMkLst>
            <pc:docMk/>
            <pc:sldMk cId="1897950671" sldId="256"/>
            <ac:picMk id="2" creationId="{A190A006-F688-1D74-5F54-A67C2C2E0B00}"/>
          </ac:picMkLst>
        </pc:picChg>
        <pc:picChg chg="add del mod ord topLvl modCrop">
          <ac:chgData name="Laetitia COLLION" userId="b70e973b-b4af-405e-85ae-37721e9bb5ec" providerId="ADAL" clId="{99F8B402-6765-4A8D-B888-D121DCFB14F5}" dt="2023-07-31T08:56:09.713" v="297" actId="478"/>
          <ac:picMkLst>
            <pc:docMk/>
            <pc:sldMk cId="1897950671" sldId="256"/>
            <ac:picMk id="4" creationId="{B99F0DAF-4EC0-7967-71AE-B1D4D10CFEEB}"/>
          </ac:picMkLst>
        </pc:picChg>
        <pc:picChg chg="add mod">
          <ac:chgData name="Laetitia COLLION" userId="b70e973b-b4af-405e-85ae-37721e9bb5ec" providerId="ADAL" clId="{99F8B402-6765-4A8D-B888-D121DCFB14F5}" dt="2023-07-31T07:51:11.987" v="17" actId="1076"/>
          <ac:picMkLst>
            <pc:docMk/>
            <pc:sldMk cId="1897950671" sldId="256"/>
            <ac:picMk id="6" creationId="{87148B9C-89F1-B51B-89C8-7D52EBDACD8B}"/>
          </ac:picMkLst>
        </pc:picChg>
        <pc:picChg chg="add mod">
          <ac:chgData name="Laetitia COLLION" userId="b70e973b-b4af-405e-85ae-37721e9bb5ec" providerId="ADAL" clId="{99F8B402-6765-4A8D-B888-D121DCFB14F5}" dt="2023-07-31T07:51:31.936" v="20" actId="1076"/>
          <ac:picMkLst>
            <pc:docMk/>
            <pc:sldMk cId="1897950671" sldId="256"/>
            <ac:picMk id="7" creationId="{0627C82B-D66A-8BB4-D664-3A131DB6068F}"/>
          </ac:picMkLst>
        </pc:picChg>
        <pc:picChg chg="add mod">
          <ac:chgData name="Laetitia COLLION" userId="b70e973b-b4af-405e-85ae-37721e9bb5ec" providerId="ADAL" clId="{99F8B402-6765-4A8D-B888-D121DCFB14F5}" dt="2023-07-31T08:14:20.516" v="284" actId="1036"/>
          <ac:picMkLst>
            <pc:docMk/>
            <pc:sldMk cId="1897950671" sldId="256"/>
            <ac:picMk id="8" creationId="{1AADEAB3-D53D-0931-26AC-28310DCF3B69}"/>
          </ac:picMkLst>
        </pc:picChg>
        <pc:picChg chg="add mod">
          <ac:chgData name="Laetitia COLLION" userId="b70e973b-b4af-405e-85ae-37721e9bb5ec" providerId="ADAL" clId="{99F8B402-6765-4A8D-B888-D121DCFB14F5}" dt="2023-07-31T08:13:57.755" v="265" actId="14100"/>
          <ac:picMkLst>
            <pc:docMk/>
            <pc:sldMk cId="1897950671" sldId="256"/>
            <ac:picMk id="9" creationId="{41898E61-C8B0-8036-7521-5BDE80109468}"/>
          </ac:picMkLst>
        </pc:picChg>
        <pc:picChg chg="add mod">
          <ac:chgData name="Laetitia COLLION" userId="b70e973b-b4af-405e-85ae-37721e9bb5ec" providerId="ADAL" clId="{99F8B402-6765-4A8D-B888-D121DCFB14F5}" dt="2023-07-31T08:14:13.903" v="275" actId="1037"/>
          <ac:picMkLst>
            <pc:docMk/>
            <pc:sldMk cId="1897950671" sldId="256"/>
            <ac:picMk id="10" creationId="{43189758-5731-7CE1-D763-47476C6ABB58}"/>
          </ac:picMkLst>
        </pc:picChg>
        <pc:picChg chg="add mod">
          <ac:chgData name="Laetitia COLLION" userId="b70e973b-b4af-405e-85ae-37721e9bb5ec" providerId="ADAL" clId="{99F8B402-6765-4A8D-B888-D121DCFB14F5}" dt="2023-07-31T08:15:02.079" v="286" actId="1035"/>
          <ac:picMkLst>
            <pc:docMk/>
            <pc:sldMk cId="1897950671" sldId="256"/>
            <ac:picMk id="11" creationId="{C4C9F750-54D2-ACF2-F4EC-FAF16DE8A406}"/>
          </ac:picMkLst>
        </pc:picChg>
      </pc:sldChg>
      <pc:sldChg chg="del">
        <pc:chgData name="Laetitia COLLION" userId="b70e973b-b4af-405e-85ae-37721e9bb5ec" providerId="ADAL" clId="{99F8B402-6765-4A8D-B888-D121DCFB14F5}" dt="2023-07-31T08:06:48.116" v="258" actId="2696"/>
        <pc:sldMkLst>
          <pc:docMk/>
          <pc:sldMk cId="175554777" sldId="257"/>
        </pc:sldMkLst>
      </pc:sldChg>
    </pc:docChg>
  </pc:docChgLst>
  <pc:docChgLst>
    <pc:chgData name="Jeanne SIMON" userId="S::jsimon@epoka.fr::a38faa57-231f-40f5-9d1a-366c62a3f7ee" providerId="AD" clId="Web-{A73AB5D1-8CFA-C786-07A4-AEEEA78DCBC8}"/>
    <pc:docChg chg="modSld">
      <pc:chgData name="Jeanne SIMON" userId="S::jsimon@epoka.fr::a38faa57-231f-40f5-9d1a-366c62a3f7ee" providerId="AD" clId="Web-{A73AB5D1-8CFA-C786-07A4-AEEEA78DCBC8}" dt="2022-07-21T16:04:24.024" v="14" actId="1076"/>
      <pc:docMkLst>
        <pc:docMk/>
      </pc:docMkLst>
      <pc:sldChg chg="addSp delSp modSp">
        <pc:chgData name="Jeanne SIMON" userId="S::jsimon@epoka.fr::a38faa57-231f-40f5-9d1a-366c62a3f7ee" providerId="AD" clId="Web-{A73AB5D1-8CFA-C786-07A4-AEEEA78DCBC8}" dt="2022-07-21T16:03:53.133" v="7" actId="1076"/>
        <pc:sldMkLst>
          <pc:docMk/>
          <pc:sldMk cId="1897950671" sldId="256"/>
        </pc:sldMkLst>
        <pc:spChg chg="del">
          <ac:chgData name="Jeanne SIMON" userId="S::jsimon@epoka.fr::a38faa57-231f-40f5-9d1a-366c62a3f7ee" providerId="AD" clId="Web-{A73AB5D1-8CFA-C786-07A4-AEEEA78DCBC8}" dt="2022-07-21T16:03:27.757" v="2"/>
          <ac:spMkLst>
            <pc:docMk/>
            <pc:sldMk cId="1897950671" sldId="256"/>
            <ac:spMk id="2" creationId="{545D5F78-B230-3C40-AD3A-6BEE41E1821C}"/>
          </ac:spMkLst>
        </pc:spChg>
        <pc:spChg chg="del">
          <ac:chgData name="Jeanne SIMON" userId="S::jsimon@epoka.fr::a38faa57-231f-40f5-9d1a-366c62a3f7ee" providerId="AD" clId="Web-{A73AB5D1-8CFA-C786-07A4-AEEEA78DCBC8}" dt="2022-07-21T16:03:23.679" v="1"/>
          <ac:spMkLst>
            <pc:docMk/>
            <pc:sldMk cId="1897950671" sldId="256"/>
            <ac:spMk id="3" creationId="{E38DA73B-F655-614B-971B-53A81418EB45}"/>
          </ac:spMkLst>
        </pc:spChg>
        <pc:picChg chg="add mod">
          <ac:chgData name="Jeanne SIMON" userId="S::jsimon@epoka.fr::a38faa57-231f-40f5-9d1a-366c62a3f7ee" providerId="AD" clId="Web-{A73AB5D1-8CFA-C786-07A4-AEEEA78DCBC8}" dt="2022-07-21T16:03:53.133" v="7" actId="1076"/>
          <ac:picMkLst>
            <pc:docMk/>
            <pc:sldMk cId="1897950671" sldId="256"/>
            <ac:picMk id="4" creationId="{ED86D5E1-EB04-6C94-7647-B79AC4899ECE}"/>
          </ac:picMkLst>
        </pc:picChg>
        <pc:picChg chg="del">
          <ac:chgData name="Jeanne SIMON" userId="S::jsimon@epoka.fr::a38faa57-231f-40f5-9d1a-366c62a3f7ee" providerId="AD" clId="Web-{A73AB5D1-8CFA-C786-07A4-AEEEA78DCBC8}" dt="2022-07-21T16:03:19.835" v="0"/>
          <ac:picMkLst>
            <pc:docMk/>
            <pc:sldMk cId="1897950671" sldId="256"/>
            <ac:picMk id="5" creationId="{FE78B111-E464-684C-B25B-8431525BDA59}"/>
          </ac:picMkLst>
        </pc:picChg>
      </pc:sldChg>
      <pc:sldChg chg="addSp delSp modSp">
        <pc:chgData name="Jeanne SIMON" userId="S::jsimon@epoka.fr::a38faa57-231f-40f5-9d1a-366c62a3f7ee" providerId="AD" clId="Web-{A73AB5D1-8CFA-C786-07A4-AEEEA78DCBC8}" dt="2022-07-21T16:04:24.024" v="14" actId="1076"/>
        <pc:sldMkLst>
          <pc:docMk/>
          <pc:sldMk cId="175554777" sldId="257"/>
        </pc:sldMkLst>
        <pc:spChg chg="del">
          <ac:chgData name="Jeanne SIMON" userId="S::jsimon@epoka.fr::a38faa57-231f-40f5-9d1a-366c62a3f7ee" providerId="AD" clId="Web-{A73AB5D1-8CFA-C786-07A4-AEEEA78DCBC8}" dt="2022-07-21T16:04:01.430" v="9"/>
          <ac:spMkLst>
            <pc:docMk/>
            <pc:sldMk cId="175554777" sldId="257"/>
            <ac:spMk id="2" creationId="{545D5F78-B230-3C40-AD3A-6BEE41E1821C}"/>
          </ac:spMkLst>
        </pc:spChg>
        <pc:spChg chg="del">
          <ac:chgData name="Jeanne SIMON" userId="S::jsimon@epoka.fr::a38faa57-231f-40f5-9d1a-366c62a3f7ee" providerId="AD" clId="Web-{A73AB5D1-8CFA-C786-07A4-AEEEA78DCBC8}" dt="2022-07-21T16:04:03.227" v="10"/>
          <ac:spMkLst>
            <pc:docMk/>
            <pc:sldMk cId="175554777" sldId="257"/>
            <ac:spMk id="3" creationId="{E38DA73B-F655-614B-971B-53A81418EB45}"/>
          </ac:spMkLst>
        </pc:spChg>
        <pc:picChg chg="add mod">
          <ac:chgData name="Jeanne SIMON" userId="S::jsimon@epoka.fr::a38faa57-231f-40f5-9d1a-366c62a3f7ee" providerId="AD" clId="Web-{A73AB5D1-8CFA-C786-07A4-AEEEA78DCBC8}" dt="2022-07-21T16:04:24.024" v="14" actId="1076"/>
          <ac:picMkLst>
            <pc:docMk/>
            <pc:sldMk cId="175554777" sldId="257"/>
            <ac:picMk id="4" creationId="{50E7544B-7000-A3C9-8A00-4F88B6E6E08C}"/>
          </ac:picMkLst>
        </pc:picChg>
        <pc:picChg chg="del">
          <ac:chgData name="Jeanne SIMON" userId="S::jsimon@epoka.fr::a38faa57-231f-40f5-9d1a-366c62a3f7ee" providerId="AD" clId="Web-{A73AB5D1-8CFA-C786-07A4-AEEEA78DCBC8}" dt="2022-07-21T16:03:59.852" v="8"/>
          <ac:picMkLst>
            <pc:docMk/>
            <pc:sldMk cId="175554777" sldId="257"/>
            <ac:picMk id="5" creationId="{3F280A0F-835A-374E-9547-64F7CB23B14E}"/>
          </ac:picMkLst>
        </pc:picChg>
      </pc:sldChg>
    </pc:docChg>
  </pc:docChgLst>
  <pc:docChgLst>
    <pc:chgData name="Jeanne SIMON" userId="S::jsimon@epoka.fr::a38faa57-231f-40f5-9d1a-366c62a3f7ee" providerId="AD" clId="Web-{C3F5D719-C909-E6B1-C388-1EA02C045DEB}"/>
    <pc:docChg chg="modSld">
      <pc:chgData name="Jeanne SIMON" userId="S::jsimon@epoka.fr::a38faa57-231f-40f5-9d1a-366c62a3f7ee" providerId="AD" clId="Web-{C3F5D719-C909-E6B1-C388-1EA02C045DEB}" dt="2022-07-22T16:30:29.695" v="9" actId="1076"/>
      <pc:docMkLst>
        <pc:docMk/>
      </pc:docMkLst>
      <pc:sldChg chg="addSp delSp modSp">
        <pc:chgData name="Jeanne SIMON" userId="S::jsimon@epoka.fr::a38faa57-231f-40f5-9d1a-366c62a3f7ee" providerId="AD" clId="Web-{C3F5D719-C909-E6B1-C388-1EA02C045DEB}" dt="2022-07-22T16:29:55.866" v="5" actId="1076"/>
        <pc:sldMkLst>
          <pc:docMk/>
          <pc:sldMk cId="1897950671" sldId="256"/>
        </pc:sldMkLst>
        <pc:picChg chg="add mod">
          <ac:chgData name="Jeanne SIMON" userId="S::jsimon@epoka.fr::a38faa57-231f-40f5-9d1a-366c62a3f7ee" providerId="AD" clId="Web-{C3F5D719-C909-E6B1-C388-1EA02C045DEB}" dt="2022-07-22T16:29:55.866" v="5" actId="1076"/>
          <ac:picMkLst>
            <pc:docMk/>
            <pc:sldMk cId="1897950671" sldId="256"/>
            <ac:picMk id="2" creationId="{A190A006-F688-1D74-5F54-A67C2C2E0B00}"/>
          </ac:picMkLst>
        </pc:picChg>
        <pc:picChg chg="del">
          <ac:chgData name="Jeanne SIMON" userId="S::jsimon@epoka.fr::a38faa57-231f-40f5-9d1a-366c62a3f7ee" providerId="AD" clId="Web-{C3F5D719-C909-E6B1-C388-1EA02C045DEB}" dt="2022-07-22T16:29:34.693" v="0"/>
          <ac:picMkLst>
            <pc:docMk/>
            <pc:sldMk cId="1897950671" sldId="256"/>
            <ac:picMk id="4" creationId="{ED86D5E1-EB04-6C94-7647-B79AC4899ECE}"/>
          </ac:picMkLst>
        </pc:picChg>
      </pc:sldChg>
      <pc:sldChg chg="addSp delSp modSp">
        <pc:chgData name="Jeanne SIMON" userId="S::jsimon@epoka.fr::a38faa57-231f-40f5-9d1a-366c62a3f7ee" providerId="AD" clId="Web-{C3F5D719-C909-E6B1-C388-1EA02C045DEB}" dt="2022-07-22T16:30:29.695" v="9" actId="1076"/>
        <pc:sldMkLst>
          <pc:docMk/>
          <pc:sldMk cId="175554777" sldId="257"/>
        </pc:sldMkLst>
        <pc:picChg chg="add mod">
          <ac:chgData name="Jeanne SIMON" userId="S::jsimon@epoka.fr::a38faa57-231f-40f5-9d1a-366c62a3f7ee" providerId="AD" clId="Web-{C3F5D719-C909-E6B1-C388-1EA02C045DEB}" dt="2022-07-22T16:30:29.695" v="9" actId="1076"/>
          <ac:picMkLst>
            <pc:docMk/>
            <pc:sldMk cId="175554777" sldId="257"/>
            <ac:picMk id="2" creationId="{B0878060-6112-9460-C683-D117464A8714}"/>
          </ac:picMkLst>
        </pc:picChg>
        <pc:picChg chg="del">
          <ac:chgData name="Jeanne SIMON" userId="S::jsimon@epoka.fr::a38faa57-231f-40f5-9d1a-366c62a3f7ee" providerId="AD" clId="Web-{C3F5D719-C909-E6B1-C388-1EA02C045DEB}" dt="2022-07-22T16:29:36.397" v="1"/>
          <ac:picMkLst>
            <pc:docMk/>
            <pc:sldMk cId="175554777" sldId="257"/>
            <ac:picMk id="4" creationId="{50E7544B-7000-A3C9-8A00-4F88B6E6E08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64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420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75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65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35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62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01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46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32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55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0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00F95-B912-2140-9F1B-B24E92E0434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07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santraplus.fr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mailto:santraplus@santraplus.fr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>
            <a:extLst>
              <a:ext uri="{FF2B5EF4-FFF2-40B4-BE49-F238E27FC236}">
                <a16:creationId xmlns:a16="http://schemas.microsoft.com/office/drawing/2014/main" id="{A190A006-F688-1D74-5F54-A67C2C2E0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" y="1753"/>
            <a:ext cx="6858727" cy="9711995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8E49D8A7-2119-3306-157E-FB2063639EF2}"/>
              </a:ext>
            </a:extLst>
          </p:cNvPr>
          <p:cNvSpPr/>
          <p:nvPr/>
        </p:nvSpPr>
        <p:spPr>
          <a:xfrm>
            <a:off x="3505200" y="8640240"/>
            <a:ext cx="3352254" cy="127017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rgbClr val="009F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600" dirty="0">
              <a:solidFill>
                <a:schemeClr val="tx1"/>
              </a:solidFill>
              <a:latin typeface="Helvetica-Heavy" pitchFamily="2" charset="0"/>
            </a:endParaRPr>
          </a:p>
          <a:p>
            <a:pPr algn="ctr"/>
            <a:r>
              <a:rPr lang="fr-FR" sz="900" dirty="0">
                <a:solidFill>
                  <a:schemeClr val="tx1"/>
                </a:solidFill>
                <a:latin typeface="Helvetica-Heavy" pitchFamily="2" charset="0"/>
              </a:rPr>
              <a:t>Coordonnées de contact </a:t>
            </a:r>
          </a:p>
          <a:p>
            <a:pPr algn="ctr"/>
            <a:endParaRPr lang="fr-FR" sz="600" dirty="0">
              <a:solidFill>
                <a:schemeClr val="tx1"/>
              </a:solidFill>
              <a:latin typeface="Helvetica-Heavy" pitchFamily="2" charset="0"/>
            </a:endParaRPr>
          </a:p>
          <a:p>
            <a:pPr>
              <a:tabLst>
                <a:tab pos="622300" algn="l"/>
              </a:tabLst>
            </a:pPr>
            <a:r>
              <a:rPr lang="fr-FR" sz="900" dirty="0">
                <a:solidFill>
                  <a:schemeClr val="tx1"/>
                </a:solidFill>
                <a:latin typeface="Helvetica roman"/>
              </a:rPr>
              <a:t>	02 32 74 94 94</a:t>
            </a:r>
          </a:p>
          <a:p>
            <a:endParaRPr lang="fr-FR" sz="600" dirty="0">
              <a:solidFill>
                <a:schemeClr val="tx1"/>
              </a:solidFill>
              <a:latin typeface="Helvetica roman"/>
            </a:endParaRPr>
          </a:p>
          <a:p>
            <a:pPr>
              <a:tabLst>
                <a:tab pos="622300" algn="l"/>
              </a:tabLst>
            </a:pPr>
            <a:r>
              <a:rPr lang="fr-FR" sz="900" dirty="0">
                <a:solidFill>
                  <a:schemeClr val="tx1"/>
                </a:solidFill>
                <a:latin typeface="Helvetica roman"/>
              </a:rPr>
              <a:t>	3 Rue des Sports / 76700 Gonfreville L’Orcher</a:t>
            </a:r>
          </a:p>
          <a:p>
            <a:pPr>
              <a:tabLst>
                <a:tab pos="622300" algn="l"/>
              </a:tabLst>
            </a:pPr>
            <a:r>
              <a:rPr lang="fr-FR" sz="900" dirty="0">
                <a:solidFill>
                  <a:schemeClr val="tx1"/>
                </a:solidFill>
                <a:latin typeface="Helvetica roman"/>
              </a:rPr>
              <a:t>	</a:t>
            </a:r>
            <a:endParaRPr lang="fr-FR" sz="600" dirty="0">
              <a:solidFill>
                <a:schemeClr val="tx1"/>
              </a:solidFill>
              <a:latin typeface="Helvetica roman"/>
            </a:endParaRPr>
          </a:p>
          <a:p>
            <a:pPr marL="622300">
              <a:tabLst>
                <a:tab pos="622300" algn="l"/>
              </a:tabLst>
            </a:pPr>
            <a:r>
              <a:rPr lang="fr-FR" sz="900" dirty="0">
                <a:solidFill>
                  <a:schemeClr val="tx1"/>
                </a:solidFill>
                <a:latin typeface="Helvetica roman"/>
                <a:hlinkClick r:id="rId3"/>
              </a:rPr>
              <a:t>www.santraplus.fr</a:t>
            </a:r>
            <a:r>
              <a:rPr lang="fr-FR" sz="900" dirty="0">
                <a:solidFill>
                  <a:schemeClr val="tx1"/>
                </a:solidFill>
                <a:latin typeface="Helvetica roman"/>
              </a:rPr>
              <a:t> </a:t>
            </a:r>
          </a:p>
          <a:p>
            <a:pPr lvl="1" algn="ctr"/>
            <a:endParaRPr lang="fr-FR" sz="600" dirty="0">
              <a:solidFill>
                <a:schemeClr val="tx1"/>
              </a:solidFill>
              <a:latin typeface="Helvetica roman"/>
              <a:hlinkClick r:id="rId4"/>
            </a:endParaRPr>
          </a:p>
          <a:p>
            <a:pPr marL="622300" lvl="1"/>
            <a:r>
              <a:rPr lang="fr-FR" sz="900" dirty="0">
                <a:solidFill>
                  <a:schemeClr val="tx1"/>
                </a:solidFill>
                <a:latin typeface="Helvetica roman"/>
                <a:hlinkClick r:id="rId4"/>
              </a:rPr>
              <a:t>santraplus@santraplus.fr</a:t>
            </a:r>
            <a:endParaRPr lang="fr-FR" sz="900" dirty="0">
              <a:solidFill>
                <a:schemeClr val="tx1"/>
              </a:solidFill>
              <a:latin typeface="Helvetica roman"/>
            </a:endParaRPr>
          </a:p>
          <a:p>
            <a:pPr algn="ctr"/>
            <a:endParaRPr lang="fr-FR" sz="600" dirty="0">
              <a:latin typeface="Helvetica roman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7148B9C-89F1-B51B-89C8-7D52EBDACD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507" y="192252"/>
            <a:ext cx="1255885" cy="90838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627C82B-D66A-8BB4-D664-3A131DB606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20" y="8915400"/>
            <a:ext cx="292633" cy="50303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AADEAB3-D53D-0931-26AC-28310DCF3B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67103" y="8741642"/>
            <a:ext cx="216000" cy="2160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1898E61-C8B0-8036-7521-5BDE801094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48054" y="8991231"/>
            <a:ext cx="210858" cy="216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3189758-5731-7CE1-D763-47476C6ABB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48053" y="9261294"/>
            <a:ext cx="221268" cy="2160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4C9F750-54D2-ACF2-F4EC-FAF16DE8A4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48053" y="9468895"/>
            <a:ext cx="221268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9506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5892883735354DA96E50CFD77E329C" ma:contentTypeVersion="8" ma:contentTypeDescription="Crée un document." ma:contentTypeScope="" ma:versionID="b9a334a37d31b18490dca6be54cef124">
  <xsd:schema xmlns:xsd="http://www.w3.org/2001/XMLSchema" xmlns:xs="http://www.w3.org/2001/XMLSchema" xmlns:p="http://schemas.microsoft.com/office/2006/metadata/properties" xmlns:ns2="77468a15-af0e-4ae0-881f-aa2d1d0310e1" targetNamespace="http://schemas.microsoft.com/office/2006/metadata/properties" ma:root="true" ma:fieldsID="bc5df6df9c9164cf622d29f2e1225059" ns2:_="">
    <xsd:import namespace="77468a15-af0e-4ae0-881f-aa2d1d0310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468a15-af0e-4ae0-881f-aa2d1d031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904FAB-82EE-49F1-A762-1D3367E357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468a15-af0e-4ae0-881f-aa2d1d0310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4C5269-EDD8-41B0-B643-10880BB7B254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77468a15-af0e-4ae0-881f-aa2d1d0310e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06337E-F021-486F-9256-681D81AB95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</Words>
  <Application>Microsoft Office PowerPoint</Application>
  <PresentationFormat>Format A4 (210 x 297 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roman</vt:lpstr>
      <vt:lpstr>Helvetica-Heavy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SIMON</dc:creator>
  <cp:lastModifiedBy>Laetitia COLLION</cp:lastModifiedBy>
  <cp:revision>21</cp:revision>
  <dcterms:created xsi:type="dcterms:W3CDTF">2022-07-13T15:05:37Z</dcterms:created>
  <dcterms:modified xsi:type="dcterms:W3CDTF">2023-07-31T08:56:28Z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0x010100DD5892883735354DA96E50CFD77E329C</vt:lpwstr>
  </property>
</Properties>
</file>