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9" r:id="rId6"/>
  </p:sldIdLst>
  <p:sldSz cx="6858000" cy="9906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4C456-A0C3-45E3-9FDF-C06B02D34D25}" v="21" dt="2023-07-31T08:53:35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21"/>
  </p:normalViewPr>
  <p:slideViewPr>
    <p:cSldViewPr snapToGrid="0" snapToObjects="1">
      <p:cViewPr varScale="1">
        <p:scale>
          <a:sx n="100" d="100"/>
          <a:sy n="100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titia COLLION" userId="b70e973b-b4af-405e-85ae-37721e9bb5ec" providerId="ADAL" clId="{45D4C456-A0C3-45E3-9FDF-C06B02D34D25}"/>
    <pc:docChg chg="undo custSel addSld delSld modSld">
      <pc:chgData name="Laetitia COLLION" userId="b70e973b-b4af-405e-85ae-37721e9bb5ec" providerId="ADAL" clId="{45D4C456-A0C3-45E3-9FDF-C06B02D34D25}" dt="2023-07-31T08:55:36.140" v="208" actId="14100"/>
      <pc:docMkLst>
        <pc:docMk/>
      </pc:docMkLst>
      <pc:sldChg chg="addSp delSp modSp mod">
        <pc:chgData name="Laetitia COLLION" userId="b70e973b-b4af-405e-85ae-37721e9bb5ec" providerId="ADAL" clId="{45D4C456-A0C3-45E3-9FDF-C06B02D34D25}" dt="2023-07-31T08:55:36.140" v="208" actId="14100"/>
        <pc:sldMkLst>
          <pc:docMk/>
          <pc:sldMk cId="336685349" sldId="256"/>
        </pc:sldMkLst>
        <pc:grpChg chg="add mod">
          <ac:chgData name="Laetitia COLLION" userId="b70e973b-b4af-405e-85ae-37721e9bb5ec" providerId="ADAL" clId="{45D4C456-A0C3-45E3-9FDF-C06B02D34D25}" dt="2023-07-31T08:22:28.224" v="92" actId="164"/>
          <ac:grpSpMkLst>
            <pc:docMk/>
            <pc:sldMk cId="336685349" sldId="256"/>
            <ac:grpSpMk id="11" creationId="{B9B6832B-DA28-6DDC-1731-3FB924619E91}"/>
          </ac:grpSpMkLst>
        </pc:grpChg>
        <pc:grpChg chg="add del mod">
          <ac:chgData name="Laetitia COLLION" userId="b70e973b-b4af-405e-85ae-37721e9bb5ec" providerId="ADAL" clId="{45D4C456-A0C3-45E3-9FDF-C06B02D34D25}" dt="2023-07-31T08:55:36.140" v="208" actId="14100"/>
          <ac:grpSpMkLst>
            <pc:docMk/>
            <pc:sldMk cId="336685349" sldId="256"/>
            <ac:grpSpMk id="12" creationId="{3EFFA7C3-22D5-20A7-72FC-74946A71A968}"/>
          </ac:grpSpMkLst>
        </pc:grpChg>
        <pc:picChg chg="add del mod">
          <ac:chgData name="Laetitia COLLION" userId="b70e973b-b4af-405e-85ae-37721e9bb5ec" providerId="ADAL" clId="{45D4C456-A0C3-45E3-9FDF-C06B02D34D25}" dt="2023-07-31T08:19:04.435" v="58" actId="478"/>
          <ac:picMkLst>
            <pc:docMk/>
            <pc:sldMk cId="336685349" sldId="256"/>
            <ac:picMk id="2" creationId="{00EDBACB-D985-E4A5-A851-186E18FAA6DD}"/>
          </ac:picMkLst>
        </pc:picChg>
        <pc:picChg chg="add mod">
          <ac:chgData name="Laetitia COLLION" userId="b70e973b-b4af-405e-85ae-37721e9bb5ec" providerId="ADAL" clId="{45D4C456-A0C3-45E3-9FDF-C06B02D34D25}" dt="2023-07-31T08:53:39.112" v="180" actId="1076"/>
          <ac:picMkLst>
            <pc:docMk/>
            <pc:sldMk cId="336685349" sldId="256"/>
            <ac:picMk id="2" creationId="{0961E123-DBC2-0ADB-03ED-D9B77F78A34B}"/>
          </ac:picMkLst>
        </pc:picChg>
        <pc:picChg chg="add mod">
          <ac:chgData name="Laetitia COLLION" userId="b70e973b-b4af-405e-85ae-37721e9bb5ec" providerId="ADAL" clId="{45D4C456-A0C3-45E3-9FDF-C06B02D34D25}" dt="2023-07-31T08:17:03.054" v="14" actId="1076"/>
          <ac:picMkLst>
            <pc:docMk/>
            <pc:sldMk cId="336685349" sldId="256"/>
            <ac:picMk id="3" creationId="{1E7C3B55-3454-B915-BDDE-1BB307BCD88E}"/>
          </ac:picMkLst>
        </pc:picChg>
        <pc:picChg chg="add del mod ord">
          <ac:chgData name="Laetitia COLLION" userId="b70e973b-b4af-405e-85ae-37721e9bb5ec" providerId="ADAL" clId="{45D4C456-A0C3-45E3-9FDF-C06B02D34D25}" dt="2023-07-31T08:55:21.844" v="181" actId="478"/>
          <ac:picMkLst>
            <pc:docMk/>
            <pc:sldMk cId="336685349" sldId="256"/>
            <ac:picMk id="4" creationId="{CE6795A0-9DDF-6656-1056-6B190716B072}"/>
          </ac:picMkLst>
        </pc:picChg>
        <pc:picChg chg="add mod">
          <ac:chgData name="Laetitia COLLION" userId="b70e973b-b4af-405e-85ae-37721e9bb5ec" providerId="ADAL" clId="{45D4C456-A0C3-45E3-9FDF-C06B02D34D25}" dt="2023-07-31T08:22:34.166" v="93" actId="164"/>
          <ac:picMkLst>
            <pc:docMk/>
            <pc:sldMk cId="336685349" sldId="256"/>
            <ac:picMk id="5" creationId="{325FFCE5-35CA-A3DA-3CE1-9E3A630523CD}"/>
          </ac:picMkLst>
        </pc:picChg>
        <pc:picChg chg="mod">
          <ac:chgData name="Laetitia COLLION" userId="b70e973b-b4af-405e-85ae-37721e9bb5ec" providerId="ADAL" clId="{45D4C456-A0C3-45E3-9FDF-C06B02D34D25}" dt="2023-07-31T08:52:16.893" v="176" actId="1076"/>
          <ac:picMkLst>
            <pc:docMk/>
            <pc:sldMk cId="336685349" sldId="256"/>
            <ac:picMk id="6" creationId="{EF4D6F9D-2224-3B4A-9A14-5C7A0D701EC5}"/>
          </ac:picMkLst>
        </pc:picChg>
        <pc:picChg chg="add mod">
          <ac:chgData name="Laetitia COLLION" userId="b70e973b-b4af-405e-85ae-37721e9bb5ec" providerId="ADAL" clId="{45D4C456-A0C3-45E3-9FDF-C06B02D34D25}" dt="2023-07-31T08:22:34.166" v="93" actId="164"/>
          <ac:picMkLst>
            <pc:docMk/>
            <pc:sldMk cId="336685349" sldId="256"/>
            <ac:picMk id="7" creationId="{B50B3646-D291-27B3-16DD-96E47DC0B083}"/>
          </ac:picMkLst>
        </pc:picChg>
        <pc:picChg chg="add mod">
          <ac:chgData name="Laetitia COLLION" userId="b70e973b-b4af-405e-85ae-37721e9bb5ec" providerId="ADAL" clId="{45D4C456-A0C3-45E3-9FDF-C06B02D34D25}" dt="2023-07-31T08:22:34.166" v="93" actId="164"/>
          <ac:picMkLst>
            <pc:docMk/>
            <pc:sldMk cId="336685349" sldId="256"/>
            <ac:picMk id="8" creationId="{B588CAE0-88B9-E733-6E2D-9C2C5D47E295}"/>
          </ac:picMkLst>
        </pc:picChg>
        <pc:picChg chg="add mod">
          <ac:chgData name="Laetitia COLLION" userId="b70e973b-b4af-405e-85ae-37721e9bb5ec" providerId="ADAL" clId="{45D4C456-A0C3-45E3-9FDF-C06B02D34D25}" dt="2023-07-31T08:22:34.166" v="93" actId="164"/>
          <ac:picMkLst>
            <pc:docMk/>
            <pc:sldMk cId="336685349" sldId="256"/>
            <ac:picMk id="9" creationId="{9F5178A4-2D83-417F-B5E1-811311E7E622}"/>
          </ac:picMkLst>
        </pc:picChg>
        <pc:picChg chg="add mod">
          <ac:chgData name="Laetitia COLLION" userId="b70e973b-b4af-405e-85ae-37721e9bb5ec" providerId="ADAL" clId="{45D4C456-A0C3-45E3-9FDF-C06B02D34D25}" dt="2023-07-31T08:22:34.166" v="93" actId="164"/>
          <ac:picMkLst>
            <pc:docMk/>
            <pc:sldMk cId="336685349" sldId="256"/>
            <ac:picMk id="10" creationId="{875F5C7B-095C-AD70-0FB0-31A732C8F457}"/>
          </ac:picMkLst>
        </pc:picChg>
      </pc:sldChg>
      <pc:sldChg chg="new del">
        <pc:chgData name="Laetitia COLLION" userId="b70e973b-b4af-405e-85ae-37721e9bb5ec" providerId="ADAL" clId="{45D4C456-A0C3-45E3-9FDF-C06B02D34D25}" dt="2023-07-31T08:25:19.576" v="95" actId="47"/>
        <pc:sldMkLst>
          <pc:docMk/>
          <pc:sldMk cId="55523837" sldId="257"/>
        </pc:sldMkLst>
      </pc:sldChg>
      <pc:sldChg chg="del">
        <pc:chgData name="Laetitia COLLION" userId="b70e973b-b4af-405e-85ae-37721e9bb5ec" providerId="ADAL" clId="{45D4C456-A0C3-45E3-9FDF-C06B02D34D25}" dt="2023-07-31T08:16:37.372" v="2" actId="2696"/>
        <pc:sldMkLst>
          <pc:docMk/>
          <pc:sldMk cId="958265876" sldId="257"/>
        </pc:sldMkLst>
      </pc:sldChg>
      <pc:sldChg chg="addSp new del">
        <pc:chgData name="Laetitia COLLION" userId="b70e973b-b4af-405e-85ae-37721e9bb5ec" providerId="ADAL" clId="{45D4C456-A0C3-45E3-9FDF-C06B02D34D25}" dt="2023-07-31T08:26:46.114" v="100" actId="47"/>
        <pc:sldMkLst>
          <pc:docMk/>
          <pc:sldMk cId="1467643889" sldId="257"/>
        </pc:sldMkLst>
        <pc:picChg chg="add">
          <ac:chgData name="Laetitia COLLION" userId="b70e973b-b4af-405e-85ae-37721e9bb5ec" providerId="ADAL" clId="{45D4C456-A0C3-45E3-9FDF-C06B02D34D25}" dt="2023-07-31T08:25:49.133" v="97"/>
          <ac:picMkLst>
            <pc:docMk/>
            <pc:sldMk cId="1467643889" sldId="257"/>
            <ac:picMk id="4" creationId="{8F1FCFDB-18F8-A5A4-F679-E4D743827030}"/>
          </ac:picMkLst>
        </pc:picChg>
      </pc:sldChg>
      <pc:sldChg chg="new del">
        <pc:chgData name="Laetitia COLLION" userId="b70e973b-b4af-405e-85ae-37721e9bb5ec" providerId="ADAL" clId="{45D4C456-A0C3-45E3-9FDF-C06B02D34D25}" dt="2023-07-31T08:26:47.228" v="101" actId="47"/>
        <pc:sldMkLst>
          <pc:docMk/>
          <pc:sldMk cId="2929177712" sldId="258"/>
        </pc:sldMkLst>
      </pc:sldChg>
      <pc:sldChg chg="addSp delSp modSp add mod">
        <pc:chgData name="Laetitia COLLION" userId="b70e973b-b4af-405e-85ae-37721e9bb5ec" providerId="ADAL" clId="{45D4C456-A0C3-45E3-9FDF-C06B02D34D25}" dt="2023-07-31T08:36:37.469" v="172" actId="478"/>
        <pc:sldMkLst>
          <pc:docMk/>
          <pc:sldMk cId="1001800781" sldId="259"/>
        </pc:sldMkLst>
        <pc:graphicFrameChg chg="add del mod">
          <ac:chgData name="Laetitia COLLION" userId="b70e973b-b4af-405e-85ae-37721e9bb5ec" providerId="ADAL" clId="{45D4C456-A0C3-45E3-9FDF-C06B02D34D25}" dt="2023-07-31T08:30:40.101" v="121" actId="478"/>
          <ac:graphicFrameMkLst>
            <pc:docMk/>
            <pc:sldMk cId="1001800781" sldId="259"/>
            <ac:graphicFrameMk id="3" creationId="{45B5333F-44CE-B1AC-8C5D-1EACEB5DFD06}"/>
          </ac:graphicFrameMkLst>
        </pc:graphicFrameChg>
        <pc:picChg chg="add mod">
          <ac:chgData name="Laetitia COLLION" userId="b70e973b-b4af-405e-85ae-37721e9bb5ec" providerId="ADAL" clId="{45D4C456-A0C3-45E3-9FDF-C06B02D34D25}" dt="2023-07-31T08:32:59.206" v="142" actId="1035"/>
          <ac:picMkLst>
            <pc:docMk/>
            <pc:sldMk cId="1001800781" sldId="259"/>
            <ac:picMk id="2" creationId="{9AE3A8FC-C850-A28E-4343-581B6DC4ABAE}"/>
          </ac:picMkLst>
        </pc:picChg>
        <pc:picChg chg="add mod">
          <ac:chgData name="Laetitia COLLION" userId="b70e973b-b4af-405e-85ae-37721e9bb5ec" providerId="ADAL" clId="{45D4C456-A0C3-45E3-9FDF-C06B02D34D25}" dt="2023-07-31T08:36:24.247" v="170" actId="14100"/>
          <ac:picMkLst>
            <pc:docMk/>
            <pc:sldMk cId="1001800781" sldId="259"/>
            <ac:picMk id="5" creationId="{56EC1824-93B8-93C4-598F-6A553FB6A65C}"/>
          </ac:picMkLst>
        </pc:picChg>
        <pc:picChg chg="mod">
          <ac:chgData name="Laetitia COLLION" userId="b70e973b-b4af-405e-85ae-37721e9bb5ec" providerId="ADAL" clId="{45D4C456-A0C3-45E3-9FDF-C06B02D34D25}" dt="2023-07-31T08:36:32.135" v="171" actId="14100"/>
          <ac:picMkLst>
            <pc:docMk/>
            <pc:sldMk cId="1001800781" sldId="259"/>
            <ac:picMk id="6" creationId="{3F5783A4-0040-B041-8997-48F2165454D8}"/>
          </ac:picMkLst>
        </pc:picChg>
        <pc:picChg chg="add del mod ord">
          <ac:chgData name="Laetitia COLLION" userId="b70e973b-b4af-405e-85ae-37721e9bb5ec" providerId="ADAL" clId="{45D4C456-A0C3-45E3-9FDF-C06B02D34D25}" dt="2023-07-31T08:36:37.469" v="172" actId="478"/>
          <ac:picMkLst>
            <pc:docMk/>
            <pc:sldMk cId="1001800781" sldId="259"/>
            <ac:picMk id="7" creationId="{7E6A5921-02FD-C629-D39B-5465BC529AF7}"/>
          </ac:picMkLst>
        </pc:picChg>
      </pc:sldChg>
    </pc:docChg>
  </pc:docChgLst>
  <pc:docChgLst>
    <pc:chgData name="Jeanne SIMON" userId="a38faa57-231f-40f5-9d1a-366c62a3f7ee" providerId="ADAL" clId="{76B7AE97-A1CF-8E4B-99AD-F74630ECBE2E}"/>
    <pc:docChg chg="custSel modSld">
      <pc:chgData name="Jeanne SIMON" userId="a38faa57-231f-40f5-9d1a-366c62a3f7ee" providerId="ADAL" clId="{76B7AE97-A1CF-8E4B-99AD-F74630ECBE2E}" dt="2022-10-19T17:10:03.518" v="4"/>
      <pc:docMkLst>
        <pc:docMk/>
      </pc:docMkLst>
      <pc:sldChg chg="addSp delSp modSp mod">
        <pc:chgData name="Jeanne SIMON" userId="a38faa57-231f-40f5-9d1a-366c62a3f7ee" providerId="ADAL" clId="{76B7AE97-A1CF-8E4B-99AD-F74630ECBE2E}" dt="2022-10-19T17:09:58.278" v="3"/>
        <pc:sldMkLst>
          <pc:docMk/>
          <pc:sldMk cId="336685349" sldId="256"/>
        </pc:sldMkLst>
        <pc:picChg chg="del mod">
          <ac:chgData name="Jeanne SIMON" userId="a38faa57-231f-40f5-9d1a-366c62a3f7ee" providerId="ADAL" clId="{76B7AE97-A1CF-8E4B-99AD-F74630ECBE2E}" dt="2022-10-19T17:09:47.287" v="2" actId="478"/>
          <ac:picMkLst>
            <pc:docMk/>
            <pc:sldMk cId="336685349" sldId="256"/>
            <ac:picMk id="4" creationId="{A52200D9-8D4C-9846-B547-EF19E82244B6}"/>
          </ac:picMkLst>
        </pc:picChg>
        <pc:picChg chg="add mod">
          <ac:chgData name="Jeanne SIMON" userId="a38faa57-231f-40f5-9d1a-366c62a3f7ee" providerId="ADAL" clId="{76B7AE97-A1CF-8E4B-99AD-F74630ECBE2E}" dt="2022-10-19T17:09:58.278" v="3"/>
          <ac:picMkLst>
            <pc:docMk/>
            <pc:sldMk cId="336685349" sldId="256"/>
            <ac:picMk id="6" creationId="{EF4D6F9D-2224-3B4A-9A14-5C7A0D701EC5}"/>
          </ac:picMkLst>
        </pc:picChg>
      </pc:sldChg>
      <pc:sldChg chg="addSp delSp modSp mod">
        <pc:chgData name="Jeanne SIMON" userId="a38faa57-231f-40f5-9d1a-366c62a3f7ee" providerId="ADAL" clId="{76B7AE97-A1CF-8E4B-99AD-F74630ECBE2E}" dt="2022-10-19T17:10:03.518" v="4"/>
        <pc:sldMkLst>
          <pc:docMk/>
          <pc:sldMk cId="958265876" sldId="257"/>
        </pc:sldMkLst>
        <pc:picChg chg="del">
          <ac:chgData name="Jeanne SIMON" userId="a38faa57-231f-40f5-9d1a-366c62a3f7ee" providerId="ADAL" clId="{76B7AE97-A1CF-8E4B-99AD-F74630ECBE2E}" dt="2022-10-19T17:09:45.652" v="0" actId="478"/>
          <ac:picMkLst>
            <pc:docMk/>
            <pc:sldMk cId="958265876" sldId="257"/>
            <ac:picMk id="4" creationId="{45641438-ACA9-B843-9004-D37FB521250F}"/>
          </ac:picMkLst>
        </pc:picChg>
        <pc:picChg chg="add mod">
          <ac:chgData name="Jeanne SIMON" userId="a38faa57-231f-40f5-9d1a-366c62a3f7ee" providerId="ADAL" clId="{76B7AE97-A1CF-8E4B-99AD-F74630ECBE2E}" dt="2022-10-19T17:10:03.518" v="4"/>
          <ac:picMkLst>
            <pc:docMk/>
            <pc:sldMk cId="958265876" sldId="257"/>
            <ac:picMk id="6" creationId="{3F5783A4-0040-B041-8997-48F2165454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42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7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89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6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5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4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1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12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F4D6F9D-2224-3B4A-9A14-5C7A0D701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6"/>
            <a:ext cx="6858000" cy="96934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7C3B55-3454-B915-BDDE-1BB307BC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07" y="201546"/>
            <a:ext cx="1255885" cy="90838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3EFFA7C3-22D5-20A7-72FC-74946A71A968}"/>
              </a:ext>
            </a:extLst>
          </p:cNvPr>
          <p:cNvGrpSpPr/>
          <p:nvPr/>
        </p:nvGrpSpPr>
        <p:grpSpPr>
          <a:xfrm>
            <a:off x="3500936" y="8621540"/>
            <a:ext cx="3357064" cy="1274174"/>
            <a:chOff x="3539036" y="8621540"/>
            <a:chExt cx="3188484" cy="127417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25FFCE5-35CA-A3DA-3CE1-9E3A63052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9036" y="8621540"/>
              <a:ext cx="3188484" cy="1274174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50B3646-D291-27B3-16DD-96E47DC0B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4282" y="8884911"/>
              <a:ext cx="213378" cy="213378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588CAE0-88B9-E733-6E2D-9C2C5D47E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4282" y="9177511"/>
              <a:ext cx="207282" cy="21337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F5178A4-2D83-417F-B5E1-811311E7E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4282" y="9437934"/>
              <a:ext cx="219475" cy="21947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75F5C7B-095C-AD70-0FB0-31A732C8F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4282" y="9654801"/>
              <a:ext cx="219475" cy="21947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0961E123-DBC2-0ADB-03ED-D9B77F78A3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407" y="8048572"/>
            <a:ext cx="268247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5783A4-0040-B041-8997-48F21654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09" y="11046"/>
            <a:ext cx="6900509" cy="98949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AE3A8FC-C850-A28E-4343-581B6DC4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2" y="260183"/>
            <a:ext cx="1255885" cy="9083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EC1824-93B8-93C4-598F-6A553FB6A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598963" y="2485615"/>
            <a:ext cx="7989957" cy="64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00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468a15-af0e-4ae0-881f-aa2d1d0310e1">
      <Terms xmlns="http://schemas.microsoft.com/office/infopath/2007/PartnerControls"/>
    </lcf76f155ced4ddcb4097134ff3c332f>
    <TaxCatchAll xmlns="c10f4ee5-7d9a-479c-9e51-f862cf36e4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892883735354DA96E50CFD77E329C" ma:contentTypeVersion="11" ma:contentTypeDescription="Crée un document." ma:contentTypeScope="" ma:versionID="82ac18a9fa42f2e9d830813bfcc80af5">
  <xsd:schema xmlns:xsd="http://www.w3.org/2001/XMLSchema" xmlns:xs="http://www.w3.org/2001/XMLSchema" xmlns:p="http://schemas.microsoft.com/office/2006/metadata/properties" xmlns:ns2="77468a15-af0e-4ae0-881f-aa2d1d0310e1" xmlns:ns3="c10f4ee5-7d9a-479c-9e51-f862cf36e4ea" targetNamespace="http://schemas.microsoft.com/office/2006/metadata/properties" ma:root="true" ma:fieldsID="6a6a78f169d49f69e3355a06f31973bc" ns2:_="" ns3:_="">
    <xsd:import namespace="77468a15-af0e-4ae0-881f-aa2d1d0310e1"/>
    <xsd:import namespace="c10f4ee5-7d9a-479c-9e51-f862cf36e4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68a15-af0e-4ae0-881f-aa2d1d031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779652b-6122-45d8-ad79-38dfaf214d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f4ee5-7d9a-479c-9e51-f862cf36e4e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c2dd847-b930-4dee-993b-913d7aff360a}" ma:internalName="TaxCatchAll" ma:showField="CatchAllData" ma:web="c10f4ee5-7d9a-479c-9e51-f862cf36e4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E11277-911C-44E1-96A5-138F75E7DEB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c10f4ee5-7d9a-479c-9e51-f862cf36e4ea"/>
    <ds:schemaRef ds:uri="http://schemas.microsoft.com/office/2006/metadata/properties"/>
    <ds:schemaRef ds:uri="http://purl.org/dc/terms/"/>
    <ds:schemaRef ds:uri="http://schemas.microsoft.com/office/infopath/2007/PartnerControls"/>
    <ds:schemaRef ds:uri="77468a15-af0e-4ae0-881f-aa2d1d0310e1"/>
  </ds:schemaRefs>
</ds:datastoreItem>
</file>

<file path=customXml/itemProps2.xml><?xml version="1.0" encoding="utf-8"?>
<ds:datastoreItem xmlns:ds="http://schemas.openxmlformats.org/officeDocument/2006/customXml" ds:itemID="{36FE212E-0C48-4F9F-9D4B-2F07F83C5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78EAD4-9606-452A-AEB5-B2A66F6E4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68a15-af0e-4ae0-881f-aa2d1d0310e1"/>
    <ds:schemaRef ds:uri="c10f4ee5-7d9a-479c-9e51-f862cf36e4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Format A4 (210 x 297 mm)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Jeanne SIMON</dc:creator>
  <cp:lastModifiedBy>Laetitia COLLION</cp:lastModifiedBy>
  <cp:revision>4</cp:revision>
  <cp:lastPrinted>2023-07-31T08:37:34Z</cp:lastPrinted>
  <dcterms:created xsi:type="dcterms:W3CDTF">2022-07-13T14:51:39Z</dcterms:created>
  <dcterms:modified xsi:type="dcterms:W3CDTF">2023-07-31T08:55:39Z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0x010100DD5892883735354DA96E50CFD77E329C</vt:lpwstr>
  </property>
</Properties>
</file>