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932D1-EAA9-42CB-9DD1-A271AEE7BE30}" v="2" dt="2023-07-31T09:00:48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6"/>
    <p:restoredTop sz="95921"/>
  </p:normalViewPr>
  <p:slideViewPr>
    <p:cSldViewPr snapToGrid="0" snapToObjects="1">
      <p:cViewPr varScale="1">
        <p:scale>
          <a:sx n="100" d="100"/>
          <a:sy n="100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COLLION" userId="b70e973b-b4af-405e-85ae-37721e9bb5ec" providerId="ADAL" clId="{8EC932D1-EAA9-42CB-9DD1-A271AEE7BE30}"/>
    <pc:docChg chg="delSld modSld">
      <pc:chgData name="Laetitia COLLION" userId="b70e973b-b4af-405e-85ae-37721e9bb5ec" providerId="ADAL" clId="{8EC932D1-EAA9-42CB-9DD1-A271AEE7BE30}" dt="2023-07-31T09:00:58.972" v="4" actId="47"/>
      <pc:docMkLst>
        <pc:docMk/>
      </pc:docMkLst>
      <pc:sldChg chg="addSp modSp mod">
        <pc:chgData name="Laetitia COLLION" userId="b70e973b-b4af-405e-85ae-37721e9bb5ec" providerId="ADAL" clId="{8EC932D1-EAA9-42CB-9DD1-A271AEE7BE30}" dt="2023-07-31T09:00:53.048" v="3" actId="1076"/>
        <pc:sldMkLst>
          <pc:docMk/>
          <pc:sldMk cId="336685349" sldId="256"/>
        </pc:sldMkLst>
        <pc:picChg chg="mod">
          <ac:chgData name="Laetitia COLLION" userId="b70e973b-b4af-405e-85ae-37721e9bb5ec" providerId="ADAL" clId="{8EC932D1-EAA9-42CB-9DD1-A271AEE7BE30}" dt="2023-07-31T09:00:28.235" v="1" actId="14100"/>
          <ac:picMkLst>
            <pc:docMk/>
            <pc:sldMk cId="336685349" sldId="256"/>
            <ac:picMk id="2" creationId="{8303B319-2E9E-DCB5-2F68-12471D2B1767}"/>
          </ac:picMkLst>
        </pc:picChg>
        <pc:picChg chg="add mod">
          <ac:chgData name="Laetitia COLLION" userId="b70e973b-b4af-405e-85ae-37721e9bb5ec" providerId="ADAL" clId="{8EC932D1-EAA9-42CB-9DD1-A271AEE7BE30}" dt="2023-07-31T09:00:25.760" v="0"/>
          <ac:picMkLst>
            <pc:docMk/>
            <pc:sldMk cId="336685349" sldId="256"/>
            <ac:picMk id="3" creationId="{AC153DAE-8EBD-ADDA-8D90-BC23BA1A8A9E}"/>
          </ac:picMkLst>
        </pc:picChg>
        <pc:picChg chg="add mod">
          <ac:chgData name="Laetitia COLLION" userId="b70e973b-b4af-405e-85ae-37721e9bb5ec" providerId="ADAL" clId="{8EC932D1-EAA9-42CB-9DD1-A271AEE7BE30}" dt="2023-07-31T09:00:53.048" v="3" actId="1076"/>
          <ac:picMkLst>
            <pc:docMk/>
            <pc:sldMk cId="336685349" sldId="256"/>
            <ac:picMk id="4" creationId="{DCD534C8-BA0B-90A9-C1A3-AD44E9B71E1C}"/>
          </ac:picMkLst>
        </pc:picChg>
      </pc:sldChg>
      <pc:sldChg chg="del">
        <pc:chgData name="Laetitia COLLION" userId="b70e973b-b4af-405e-85ae-37721e9bb5ec" providerId="ADAL" clId="{8EC932D1-EAA9-42CB-9DD1-A271AEE7BE30}" dt="2023-07-31T09:00:58.972" v="4" actId="47"/>
        <pc:sldMkLst>
          <pc:docMk/>
          <pc:sldMk cId="958265876" sldId="257"/>
        </pc:sldMkLst>
      </pc:sldChg>
    </pc:docChg>
  </pc:docChgLst>
  <pc:docChgLst>
    <pc:chgData name="Jeanne SIMON" userId="a38faa57-231f-40f5-9d1a-366c62a3f7ee" providerId="ADAL" clId="{DE6228DD-6F63-B148-A113-D939A636E5F2}"/>
    <pc:docChg chg="custSel modSld">
      <pc:chgData name="Jeanne SIMON" userId="a38faa57-231f-40f5-9d1a-366c62a3f7ee" providerId="ADAL" clId="{DE6228DD-6F63-B148-A113-D939A636E5F2}" dt="2022-10-20T16:37:27.152" v="3"/>
      <pc:docMkLst>
        <pc:docMk/>
      </pc:docMkLst>
      <pc:sldChg chg="addSp delSp modSp mod">
        <pc:chgData name="Jeanne SIMON" userId="a38faa57-231f-40f5-9d1a-366c62a3f7ee" providerId="ADAL" clId="{DE6228DD-6F63-B148-A113-D939A636E5F2}" dt="2022-10-20T16:37:27.152" v="3"/>
        <pc:sldMkLst>
          <pc:docMk/>
          <pc:sldMk cId="336685349" sldId="256"/>
        </pc:sldMkLst>
        <pc:picChg chg="add mod">
          <ac:chgData name="Jeanne SIMON" userId="a38faa57-231f-40f5-9d1a-366c62a3f7ee" providerId="ADAL" clId="{DE6228DD-6F63-B148-A113-D939A636E5F2}" dt="2022-10-20T16:37:27.152" v="3"/>
          <ac:picMkLst>
            <pc:docMk/>
            <pc:sldMk cId="336685349" sldId="256"/>
            <ac:picMk id="3" creationId="{27A14A61-6B2E-844A-9481-105003BC4ECB}"/>
          </ac:picMkLst>
        </pc:picChg>
        <pc:picChg chg="del">
          <ac:chgData name="Jeanne SIMON" userId="a38faa57-231f-40f5-9d1a-366c62a3f7ee" providerId="ADAL" clId="{DE6228DD-6F63-B148-A113-D939A636E5F2}" dt="2022-10-20T16:36:48.580" v="0" actId="478"/>
          <ac:picMkLst>
            <pc:docMk/>
            <pc:sldMk cId="336685349" sldId="256"/>
            <ac:picMk id="4" creationId="{A52200D9-8D4C-9846-B547-EF19E82244B6}"/>
          </ac:picMkLst>
        </pc:picChg>
      </pc:sldChg>
      <pc:sldChg chg="addSp delSp modSp mod">
        <pc:chgData name="Jeanne SIMON" userId="a38faa57-231f-40f5-9d1a-366c62a3f7ee" providerId="ADAL" clId="{DE6228DD-6F63-B148-A113-D939A636E5F2}" dt="2022-10-20T16:37:11.490" v="2"/>
        <pc:sldMkLst>
          <pc:docMk/>
          <pc:sldMk cId="958265876" sldId="257"/>
        </pc:sldMkLst>
        <pc:picChg chg="add mod">
          <ac:chgData name="Jeanne SIMON" userId="a38faa57-231f-40f5-9d1a-366c62a3f7ee" providerId="ADAL" clId="{DE6228DD-6F63-B148-A113-D939A636E5F2}" dt="2022-10-20T16:37:11.490" v="2"/>
          <ac:picMkLst>
            <pc:docMk/>
            <pc:sldMk cId="958265876" sldId="257"/>
            <ac:picMk id="3" creationId="{64AB42C6-B1B8-9143-8BAB-958B1C6E5480}"/>
          </ac:picMkLst>
        </pc:picChg>
        <pc:picChg chg="del">
          <ac:chgData name="Jeanne SIMON" userId="a38faa57-231f-40f5-9d1a-366c62a3f7ee" providerId="ADAL" clId="{DE6228DD-6F63-B148-A113-D939A636E5F2}" dt="2022-10-20T16:36:50.191" v="1" actId="478"/>
          <ac:picMkLst>
            <pc:docMk/>
            <pc:sldMk cId="958265876" sldId="257"/>
            <ac:picMk id="4" creationId="{45641438-ACA9-B843-9004-D37FB521250F}"/>
          </ac:picMkLst>
        </pc:picChg>
      </pc:sldChg>
    </pc:docChg>
  </pc:docChgLst>
  <pc:docChgLst>
    <pc:chgData name="Jeanne SIMON" userId="S::jsimon@epoka.fr::a38faa57-231f-40f5-9d1a-366c62a3f7ee" providerId="AD" clId="Web-{83DD2E5A-60F7-35B3-F937-AA53F6592F4E}"/>
    <pc:docChg chg="modSld">
      <pc:chgData name="Jeanne SIMON" userId="S::jsimon@epoka.fr::a38faa57-231f-40f5-9d1a-366c62a3f7ee" providerId="AD" clId="Web-{83DD2E5A-60F7-35B3-F937-AA53F6592F4E}" dt="2022-10-21T14:01:26.651" v="5" actId="1076"/>
      <pc:docMkLst>
        <pc:docMk/>
      </pc:docMkLst>
      <pc:sldChg chg="addSp delSp modSp">
        <pc:chgData name="Jeanne SIMON" userId="S::jsimon@epoka.fr::a38faa57-231f-40f5-9d1a-366c62a3f7ee" providerId="AD" clId="Web-{83DD2E5A-60F7-35B3-F937-AA53F6592F4E}" dt="2022-10-21T14:01:26.651" v="5" actId="1076"/>
        <pc:sldMkLst>
          <pc:docMk/>
          <pc:sldMk cId="336685349" sldId="256"/>
        </pc:sldMkLst>
        <pc:picChg chg="add mod">
          <ac:chgData name="Jeanne SIMON" userId="S::jsimon@epoka.fr::a38faa57-231f-40f5-9d1a-366c62a3f7ee" providerId="AD" clId="Web-{83DD2E5A-60F7-35B3-F937-AA53F6592F4E}" dt="2022-10-21T14:01:26.651" v="5" actId="1076"/>
          <ac:picMkLst>
            <pc:docMk/>
            <pc:sldMk cId="336685349" sldId="256"/>
            <ac:picMk id="2" creationId="{8303B319-2E9E-DCB5-2F68-12471D2B1767}"/>
          </ac:picMkLst>
        </pc:picChg>
        <pc:picChg chg="del">
          <ac:chgData name="Jeanne SIMON" userId="S::jsimon@epoka.fr::a38faa57-231f-40f5-9d1a-366c62a3f7ee" providerId="AD" clId="Web-{83DD2E5A-60F7-35B3-F937-AA53F6592F4E}" dt="2022-10-21T14:00:56.588" v="0"/>
          <ac:picMkLst>
            <pc:docMk/>
            <pc:sldMk cId="336685349" sldId="256"/>
            <ac:picMk id="3" creationId="{27A14A61-6B2E-844A-9481-105003BC4E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9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1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8B4E-8F4E-F04F-AE5D-7B47AA784875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1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8303B319-2E9E-DCB5-2F68-12471D2B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" y="1"/>
            <a:ext cx="6858497" cy="97810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153DAE-8EBD-ADDA-8D90-BC23BA1A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07" y="201546"/>
            <a:ext cx="1255885" cy="9083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D534C8-BA0B-90A9-C1A3-AD44E9B71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441" y="8506883"/>
            <a:ext cx="335918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3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892883735354DA96E50CFD77E329C" ma:contentTypeVersion="11" ma:contentTypeDescription="Crée un document." ma:contentTypeScope="" ma:versionID="82ac18a9fa42f2e9d830813bfcc80af5">
  <xsd:schema xmlns:xsd="http://www.w3.org/2001/XMLSchema" xmlns:xs="http://www.w3.org/2001/XMLSchema" xmlns:p="http://schemas.microsoft.com/office/2006/metadata/properties" xmlns:ns2="77468a15-af0e-4ae0-881f-aa2d1d0310e1" xmlns:ns3="c10f4ee5-7d9a-479c-9e51-f862cf36e4ea" targetNamespace="http://schemas.microsoft.com/office/2006/metadata/properties" ma:root="true" ma:fieldsID="6a6a78f169d49f69e3355a06f31973bc" ns2:_="" ns3:_="">
    <xsd:import namespace="77468a15-af0e-4ae0-881f-aa2d1d0310e1"/>
    <xsd:import namespace="c10f4ee5-7d9a-479c-9e51-f862cf36e4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a15-af0e-4ae0-881f-aa2d1d031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779652b-6122-45d8-ad79-38dfaf214d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f4ee5-7d9a-479c-9e51-f862cf36e4e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c2dd847-b930-4dee-993b-913d7aff360a}" ma:internalName="TaxCatchAll" ma:showField="CatchAllData" ma:web="c10f4ee5-7d9a-479c-9e51-f862cf36e4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468a15-af0e-4ae0-881f-aa2d1d0310e1">
      <Terms xmlns="http://schemas.microsoft.com/office/infopath/2007/PartnerControls"/>
    </lcf76f155ced4ddcb4097134ff3c332f>
    <TaxCatchAll xmlns="c10f4ee5-7d9a-479c-9e51-f862cf36e4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5BDD6-AE9E-418C-97A5-E0DB6E0D2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68a15-af0e-4ae0-881f-aa2d1d0310e1"/>
    <ds:schemaRef ds:uri="c10f4ee5-7d9a-479c-9e51-f862cf36e4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E11277-911C-44E1-96A5-138F75E7DEB3}">
  <ds:schemaRefs>
    <ds:schemaRef ds:uri="http://schemas.microsoft.com/office/2006/documentManagement/types"/>
    <ds:schemaRef ds:uri="77468a15-af0e-4ae0-881f-aa2d1d0310e1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c10f4ee5-7d9a-479c-9e51-f862cf36e4ea"/>
  </ds:schemaRefs>
</ds:datastoreItem>
</file>

<file path=customXml/itemProps3.xml><?xml version="1.0" encoding="utf-8"?>
<ds:datastoreItem xmlns:ds="http://schemas.openxmlformats.org/officeDocument/2006/customXml" ds:itemID="{36FE212E-0C48-4F9F-9D4B-2F07F83C5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Format A4 (210 x 297 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SIMON</dc:creator>
  <cp:lastModifiedBy>Laetitia COLLION</cp:lastModifiedBy>
  <cp:revision>8</cp:revision>
  <dcterms:created xsi:type="dcterms:W3CDTF">2022-07-13T14:51:39Z</dcterms:created>
  <dcterms:modified xsi:type="dcterms:W3CDTF">2023-07-31T09:00:59Z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0x010100DD5892883735354DA96E50CFD77E329C</vt:lpwstr>
  </property>
  <property fmtid="{D5CDD505-2E9C-101B-9397-08002B2CF9AE}" pid="3" name="MediaServiceImageTags">
    <vt:lpwstr/>
  </property>
</Properties>
</file>