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sldIdLst>
    <p:sldId id="256" r:id="rId5"/>
    <p:sldId id="257" r:id="rId6"/>
  </p:sldIdLst>
  <p:sldSz cx="6858000" cy="9906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400B78-01C3-48A1-9A22-BC614CDF7AAD}" v="5" dt="2023-07-31T09:04:13.7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122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anne SIMON" userId="S::jsimon@epoka.fr::a38faa57-231f-40f5-9d1a-366c62a3f7ee" providerId="AD" clId="Web-{099A0CFB-4287-810A-8208-810B11136482}"/>
    <pc:docChg chg="modSld">
      <pc:chgData name="Jeanne SIMON" userId="S::jsimon@epoka.fr::a38faa57-231f-40f5-9d1a-366c62a3f7ee" providerId="AD" clId="Web-{099A0CFB-4287-810A-8208-810B11136482}" dt="2022-07-21T15:58:16.800" v="14" actId="1076"/>
      <pc:docMkLst>
        <pc:docMk/>
      </pc:docMkLst>
      <pc:sldChg chg="addSp delSp modSp">
        <pc:chgData name="Jeanne SIMON" userId="S::jsimon@epoka.fr::a38faa57-231f-40f5-9d1a-366c62a3f7ee" providerId="AD" clId="Web-{099A0CFB-4287-810A-8208-810B11136482}" dt="2022-07-21T15:57:51.393" v="7" actId="1076"/>
        <pc:sldMkLst>
          <pc:docMk/>
          <pc:sldMk cId="336685349" sldId="256"/>
        </pc:sldMkLst>
        <pc:picChg chg="add mod">
          <ac:chgData name="Jeanne SIMON" userId="S::jsimon@epoka.fr::a38faa57-231f-40f5-9d1a-366c62a3f7ee" providerId="AD" clId="Web-{099A0CFB-4287-810A-8208-810B11136482}" dt="2022-07-21T15:57:51.393" v="7" actId="1076"/>
          <ac:picMkLst>
            <pc:docMk/>
            <pc:sldMk cId="336685349" sldId="256"/>
            <ac:picMk id="2" creationId="{3D0DF15E-A1BE-4929-E9EC-154903BBBCDB}"/>
          </ac:picMkLst>
        </pc:picChg>
        <pc:picChg chg="del">
          <ac:chgData name="Jeanne SIMON" userId="S::jsimon@epoka.fr::a38faa57-231f-40f5-9d1a-366c62a3f7ee" providerId="AD" clId="Web-{099A0CFB-4287-810A-8208-810B11136482}" dt="2022-07-21T15:57:20.830" v="0"/>
          <ac:picMkLst>
            <pc:docMk/>
            <pc:sldMk cId="336685349" sldId="256"/>
            <ac:picMk id="5" creationId="{D521C028-5579-BF49-BDA5-85493EEDECF4}"/>
          </ac:picMkLst>
        </pc:picChg>
      </pc:sldChg>
      <pc:sldChg chg="addSp delSp modSp">
        <pc:chgData name="Jeanne SIMON" userId="S::jsimon@epoka.fr::a38faa57-231f-40f5-9d1a-366c62a3f7ee" providerId="AD" clId="Web-{099A0CFB-4287-810A-8208-810B11136482}" dt="2022-07-21T15:58:16.800" v="14" actId="1076"/>
        <pc:sldMkLst>
          <pc:docMk/>
          <pc:sldMk cId="958265876" sldId="257"/>
        </pc:sldMkLst>
        <pc:picChg chg="add mod">
          <ac:chgData name="Jeanne SIMON" userId="S::jsimon@epoka.fr::a38faa57-231f-40f5-9d1a-366c62a3f7ee" providerId="AD" clId="Web-{099A0CFB-4287-810A-8208-810B11136482}" dt="2022-07-21T15:58:16.800" v="14" actId="1076"/>
          <ac:picMkLst>
            <pc:docMk/>
            <pc:sldMk cId="958265876" sldId="257"/>
            <ac:picMk id="2" creationId="{827620C3-9965-0D9E-2C6B-F59E48767079}"/>
          </ac:picMkLst>
        </pc:picChg>
        <pc:picChg chg="del">
          <ac:chgData name="Jeanne SIMON" userId="S::jsimon@epoka.fr::a38faa57-231f-40f5-9d1a-366c62a3f7ee" providerId="AD" clId="Web-{099A0CFB-4287-810A-8208-810B11136482}" dt="2022-07-21T15:57:54.549" v="8"/>
          <ac:picMkLst>
            <pc:docMk/>
            <pc:sldMk cId="958265876" sldId="257"/>
            <ac:picMk id="3" creationId="{F0EC260E-D7F6-3A41-B3A0-AEC060297C3A}"/>
          </ac:picMkLst>
        </pc:picChg>
      </pc:sldChg>
    </pc:docChg>
  </pc:docChgLst>
  <pc:docChgLst>
    <pc:chgData name="Laetitia COLLION" userId="b70e973b-b4af-405e-85ae-37721e9bb5ec" providerId="ADAL" clId="{32400B78-01C3-48A1-9A22-BC614CDF7AAD}"/>
    <pc:docChg chg="delSld modSld">
      <pc:chgData name="Laetitia COLLION" userId="b70e973b-b4af-405e-85ae-37721e9bb5ec" providerId="ADAL" clId="{32400B78-01C3-48A1-9A22-BC614CDF7AAD}" dt="2023-07-31T09:04:23.573" v="44" actId="1076"/>
      <pc:docMkLst>
        <pc:docMk/>
      </pc:docMkLst>
      <pc:sldChg chg="addSp modSp mod">
        <pc:chgData name="Laetitia COLLION" userId="b70e973b-b4af-405e-85ae-37721e9bb5ec" providerId="ADAL" clId="{32400B78-01C3-48A1-9A22-BC614CDF7AAD}" dt="2023-07-31T09:02:44.894" v="25" actId="1035"/>
        <pc:sldMkLst>
          <pc:docMk/>
          <pc:sldMk cId="336685349" sldId="256"/>
        </pc:sldMkLst>
        <pc:spChg chg="add mod">
          <ac:chgData name="Laetitia COLLION" userId="b70e973b-b4af-405e-85ae-37721e9bb5ec" providerId="ADAL" clId="{32400B78-01C3-48A1-9A22-BC614CDF7AAD}" dt="2023-07-31T09:02:44.894" v="25" actId="1035"/>
          <ac:spMkLst>
            <pc:docMk/>
            <pc:sldMk cId="336685349" sldId="256"/>
            <ac:spMk id="4" creationId="{3D779620-39C2-4B34-FE68-B15E3C86ED1F}"/>
          </ac:spMkLst>
        </pc:spChg>
        <pc:picChg chg="mod">
          <ac:chgData name="Laetitia COLLION" userId="b70e973b-b4af-405e-85ae-37721e9bb5ec" providerId="ADAL" clId="{32400B78-01C3-48A1-9A22-BC614CDF7AAD}" dt="2023-07-31T09:02:37.203" v="17" actId="1035"/>
          <ac:picMkLst>
            <pc:docMk/>
            <pc:sldMk cId="336685349" sldId="256"/>
            <ac:picMk id="2" creationId="{86287672-6EAC-B07F-3793-744BF27BBAAB}"/>
          </ac:picMkLst>
        </pc:picChg>
        <pc:picChg chg="add mod">
          <ac:chgData name="Laetitia COLLION" userId="b70e973b-b4af-405e-85ae-37721e9bb5ec" providerId="ADAL" clId="{32400B78-01C3-48A1-9A22-BC614CDF7AAD}" dt="2023-07-31T09:01:58.361" v="3" actId="14100"/>
          <ac:picMkLst>
            <pc:docMk/>
            <pc:sldMk cId="336685349" sldId="256"/>
            <ac:picMk id="3" creationId="{C9FC1535-E13E-7B3D-DE11-5FAE1DCBFEA7}"/>
          </ac:picMkLst>
        </pc:picChg>
        <pc:picChg chg="add mod">
          <ac:chgData name="Laetitia COLLION" userId="b70e973b-b4af-405e-85ae-37721e9bb5ec" providerId="ADAL" clId="{32400B78-01C3-48A1-9A22-BC614CDF7AAD}" dt="2023-07-31T09:02:28.689" v="9" actId="14100"/>
          <ac:picMkLst>
            <pc:docMk/>
            <pc:sldMk cId="336685349" sldId="256"/>
            <ac:picMk id="5" creationId="{6B08E02C-BD4B-FC04-0377-F27D18704A4A}"/>
          </ac:picMkLst>
        </pc:picChg>
      </pc:sldChg>
      <pc:sldChg chg="addSp modSp mod">
        <pc:chgData name="Laetitia COLLION" userId="b70e973b-b4af-405e-85ae-37721e9bb5ec" providerId="ADAL" clId="{32400B78-01C3-48A1-9A22-BC614CDF7AAD}" dt="2023-07-31T09:04:23.573" v="44" actId="1076"/>
        <pc:sldMkLst>
          <pc:docMk/>
          <pc:sldMk cId="2031669611" sldId="257"/>
        </pc:sldMkLst>
        <pc:picChg chg="mod">
          <ac:chgData name="Laetitia COLLION" userId="b70e973b-b4af-405e-85ae-37721e9bb5ec" providerId="ADAL" clId="{32400B78-01C3-48A1-9A22-BC614CDF7AAD}" dt="2023-07-31T09:04:17.665" v="43" actId="1035"/>
          <ac:picMkLst>
            <pc:docMk/>
            <pc:sldMk cId="2031669611" sldId="257"/>
            <ac:picMk id="2" creationId="{17805E49-993A-1A4F-3480-C0A10084F80A}"/>
          </ac:picMkLst>
        </pc:picChg>
        <pc:picChg chg="add mod">
          <ac:chgData name="Laetitia COLLION" userId="b70e973b-b4af-405e-85ae-37721e9bb5ec" providerId="ADAL" clId="{32400B78-01C3-48A1-9A22-BC614CDF7AAD}" dt="2023-07-31T09:03:03.475" v="27" actId="1076"/>
          <ac:picMkLst>
            <pc:docMk/>
            <pc:sldMk cId="2031669611" sldId="257"/>
            <ac:picMk id="3" creationId="{3D47C551-C500-EBEB-B256-529A620199C7}"/>
          </ac:picMkLst>
        </pc:picChg>
        <pc:picChg chg="add mod">
          <ac:chgData name="Laetitia COLLION" userId="b70e973b-b4af-405e-85ae-37721e9bb5ec" providerId="ADAL" clId="{32400B78-01C3-48A1-9A22-BC614CDF7AAD}" dt="2023-07-31T09:03:50.674" v="32" actId="14100"/>
          <ac:picMkLst>
            <pc:docMk/>
            <pc:sldMk cId="2031669611" sldId="257"/>
            <ac:picMk id="4" creationId="{0C436B03-BF40-BF64-3E90-0E2DC1247CD2}"/>
          </ac:picMkLst>
        </pc:picChg>
        <pc:picChg chg="add mod">
          <ac:chgData name="Laetitia COLLION" userId="b70e973b-b4af-405e-85ae-37721e9bb5ec" providerId="ADAL" clId="{32400B78-01C3-48A1-9A22-BC614CDF7AAD}" dt="2023-07-31T09:04:23.573" v="44" actId="1076"/>
          <ac:picMkLst>
            <pc:docMk/>
            <pc:sldMk cId="2031669611" sldId="257"/>
            <ac:picMk id="5" creationId="{FC1097AC-64A2-00DB-4AFA-F594C257FA1E}"/>
          </ac:picMkLst>
        </pc:picChg>
      </pc:sldChg>
      <pc:sldChg chg="del">
        <pc:chgData name="Laetitia COLLION" userId="b70e973b-b4af-405e-85ae-37721e9bb5ec" providerId="ADAL" clId="{32400B78-01C3-48A1-9A22-BC614CDF7AAD}" dt="2023-07-31T09:03:55.935" v="33" actId="47"/>
        <pc:sldMkLst>
          <pc:docMk/>
          <pc:sldMk cId="60984747" sldId="258"/>
        </pc:sldMkLst>
      </pc:sldChg>
    </pc:docChg>
  </pc:docChgLst>
  <pc:docChgLst>
    <pc:chgData name="Jeanne SIMON" userId="S::jsimon@epoka.fr::a38faa57-231f-40f5-9d1a-366c62a3f7ee" providerId="AD" clId="Web-{8F63BA81-842C-71E9-1C40-36A63A300499}"/>
    <pc:docChg chg="addSld delSld modSld">
      <pc:chgData name="Jeanne SIMON" userId="S::jsimon@epoka.fr::a38faa57-231f-40f5-9d1a-366c62a3f7ee" providerId="AD" clId="Web-{8F63BA81-842C-71E9-1C40-36A63A300499}" dt="2022-07-22T16:31:24.945" v="3"/>
      <pc:docMkLst>
        <pc:docMk/>
      </pc:docMkLst>
      <pc:sldChg chg="delSp">
        <pc:chgData name="Jeanne SIMON" userId="S::jsimon@epoka.fr::a38faa57-231f-40f5-9d1a-366c62a3f7ee" providerId="AD" clId="Web-{8F63BA81-842C-71E9-1C40-36A63A300499}" dt="2022-07-22T16:31:21.539" v="0"/>
        <pc:sldMkLst>
          <pc:docMk/>
          <pc:sldMk cId="336685349" sldId="256"/>
        </pc:sldMkLst>
        <pc:picChg chg="del">
          <ac:chgData name="Jeanne SIMON" userId="S::jsimon@epoka.fr::a38faa57-231f-40f5-9d1a-366c62a3f7ee" providerId="AD" clId="Web-{8F63BA81-842C-71E9-1C40-36A63A300499}" dt="2022-07-22T16:31:21.539" v="0"/>
          <ac:picMkLst>
            <pc:docMk/>
            <pc:sldMk cId="336685349" sldId="256"/>
            <ac:picMk id="2" creationId="{3D0DF15E-A1BE-4929-E9EC-154903BBBCDB}"/>
          </ac:picMkLst>
        </pc:picChg>
      </pc:sldChg>
      <pc:sldChg chg="del">
        <pc:chgData name="Jeanne SIMON" userId="S::jsimon@epoka.fr::a38faa57-231f-40f5-9d1a-366c62a3f7ee" providerId="AD" clId="Web-{8F63BA81-842C-71E9-1C40-36A63A300499}" dt="2022-07-22T16:31:22.820" v="1"/>
        <pc:sldMkLst>
          <pc:docMk/>
          <pc:sldMk cId="958265876" sldId="257"/>
        </pc:sldMkLst>
      </pc:sldChg>
      <pc:sldChg chg="add replId">
        <pc:chgData name="Jeanne SIMON" userId="S::jsimon@epoka.fr::a38faa57-231f-40f5-9d1a-366c62a3f7ee" providerId="AD" clId="Web-{8F63BA81-842C-71E9-1C40-36A63A300499}" dt="2022-07-22T16:31:24.523" v="2"/>
        <pc:sldMkLst>
          <pc:docMk/>
          <pc:sldMk cId="2031669611" sldId="257"/>
        </pc:sldMkLst>
      </pc:sldChg>
      <pc:sldChg chg="add replId">
        <pc:chgData name="Jeanne SIMON" userId="S::jsimon@epoka.fr::a38faa57-231f-40f5-9d1a-366c62a3f7ee" providerId="AD" clId="Web-{8F63BA81-842C-71E9-1C40-36A63A300499}" dt="2022-07-22T16:31:24.945" v="3"/>
        <pc:sldMkLst>
          <pc:docMk/>
          <pc:sldMk cId="60984747" sldId="258"/>
        </pc:sldMkLst>
      </pc:sldChg>
    </pc:docChg>
  </pc:docChgLst>
  <pc:docChgLst>
    <pc:chgData name="Jeanne SIMON" userId="S::jsimon@epoka.fr::a38faa57-231f-40f5-9d1a-366c62a3f7ee" providerId="AD" clId="Web-{136AF9C6-892C-8316-C90E-CCF096014507}"/>
    <pc:docChg chg="modSld">
      <pc:chgData name="Jeanne SIMON" userId="S::jsimon@epoka.fr::a38faa57-231f-40f5-9d1a-366c62a3f7ee" providerId="AD" clId="Web-{136AF9C6-892C-8316-C90E-CCF096014507}" dt="2022-07-22T16:32:53.645" v="11" actId="1076"/>
      <pc:docMkLst>
        <pc:docMk/>
      </pc:docMkLst>
      <pc:sldChg chg="addSp modSp">
        <pc:chgData name="Jeanne SIMON" userId="S::jsimon@epoka.fr::a38faa57-231f-40f5-9d1a-366c62a3f7ee" providerId="AD" clId="Web-{136AF9C6-892C-8316-C90E-CCF096014507}" dt="2022-07-22T16:32:27.189" v="3" actId="1076"/>
        <pc:sldMkLst>
          <pc:docMk/>
          <pc:sldMk cId="336685349" sldId="256"/>
        </pc:sldMkLst>
        <pc:picChg chg="add mod">
          <ac:chgData name="Jeanne SIMON" userId="S::jsimon@epoka.fr::a38faa57-231f-40f5-9d1a-366c62a3f7ee" providerId="AD" clId="Web-{136AF9C6-892C-8316-C90E-CCF096014507}" dt="2022-07-22T16:32:27.189" v="3" actId="1076"/>
          <ac:picMkLst>
            <pc:docMk/>
            <pc:sldMk cId="336685349" sldId="256"/>
            <ac:picMk id="2" creationId="{86287672-6EAC-B07F-3793-744BF27BBAAB}"/>
          </ac:picMkLst>
        </pc:picChg>
      </pc:sldChg>
      <pc:sldChg chg="addSp modSp">
        <pc:chgData name="Jeanne SIMON" userId="S::jsimon@epoka.fr::a38faa57-231f-40f5-9d1a-366c62a3f7ee" providerId="AD" clId="Web-{136AF9C6-892C-8316-C90E-CCF096014507}" dt="2022-07-22T16:32:40.986" v="7" actId="1076"/>
        <pc:sldMkLst>
          <pc:docMk/>
          <pc:sldMk cId="2031669611" sldId="257"/>
        </pc:sldMkLst>
        <pc:picChg chg="add mod">
          <ac:chgData name="Jeanne SIMON" userId="S::jsimon@epoka.fr::a38faa57-231f-40f5-9d1a-366c62a3f7ee" providerId="AD" clId="Web-{136AF9C6-892C-8316-C90E-CCF096014507}" dt="2022-07-22T16:32:40.986" v="7" actId="1076"/>
          <ac:picMkLst>
            <pc:docMk/>
            <pc:sldMk cId="2031669611" sldId="257"/>
            <ac:picMk id="2" creationId="{17805E49-993A-1A4F-3480-C0A10084F80A}"/>
          </ac:picMkLst>
        </pc:picChg>
      </pc:sldChg>
      <pc:sldChg chg="addSp modSp">
        <pc:chgData name="Jeanne SIMON" userId="S::jsimon@epoka.fr::a38faa57-231f-40f5-9d1a-366c62a3f7ee" providerId="AD" clId="Web-{136AF9C6-892C-8316-C90E-CCF096014507}" dt="2022-07-22T16:32:53.645" v="11" actId="1076"/>
        <pc:sldMkLst>
          <pc:docMk/>
          <pc:sldMk cId="60984747" sldId="258"/>
        </pc:sldMkLst>
        <pc:picChg chg="add mod">
          <ac:chgData name="Jeanne SIMON" userId="S::jsimon@epoka.fr::a38faa57-231f-40f5-9d1a-366c62a3f7ee" providerId="AD" clId="Web-{136AF9C6-892C-8316-C90E-CCF096014507}" dt="2022-07-22T16:32:53.645" v="11" actId="1076"/>
          <ac:picMkLst>
            <pc:docMk/>
            <pc:sldMk cId="60984747" sldId="258"/>
            <ac:picMk id="2" creationId="{64E218EF-BA47-72F8-7CD9-5B308C875C8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8B4E-8F4E-F04F-AE5D-7B47AA784875}" type="datetimeFigureOut">
              <a:rPr lang="fr-FR" smtClean="0"/>
              <a:t>31/07/2023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7C7-18B2-B249-8127-8A4FC7E86B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8617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8B4E-8F4E-F04F-AE5D-7B47AA784875}" type="datetimeFigureOut">
              <a:rPr lang="fr-FR" smtClean="0"/>
              <a:t>31/07/2023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7C7-18B2-B249-8127-8A4FC7E86B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4429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8B4E-8F4E-F04F-AE5D-7B47AA784875}" type="datetimeFigureOut">
              <a:rPr lang="fr-FR" smtClean="0"/>
              <a:t>31/07/2023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7C7-18B2-B249-8127-8A4FC7E86B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5576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8B4E-8F4E-F04F-AE5D-7B47AA784875}" type="datetimeFigureOut">
              <a:rPr lang="fr-FR" smtClean="0"/>
              <a:t>31/07/2023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7C7-18B2-B249-8127-8A4FC7E86B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3890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8B4E-8F4E-F04F-AE5D-7B47AA784875}" type="datetimeFigureOut">
              <a:rPr lang="fr-FR" smtClean="0"/>
              <a:t>31/07/2023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7C7-18B2-B249-8127-8A4FC7E86B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6683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8B4E-8F4E-F04F-AE5D-7B47AA784875}" type="datetimeFigureOut">
              <a:rPr lang="fr-FR" smtClean="0"/>
              <a:t>31/07/2023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7C7-18B2-B249-8127-8A4FC7E86B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2857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8B4E-8F4E-F04F-AE5D-7B47AA784875}" type="datetimeFigureOut">
              <a:rPr lang="fr-FR" smtClean="0"/>
              <a:t>31/07/2023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7C7-18B2-B249-8127-8A4FC7E86B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868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8B4E-8F4E-F04F-AE5D-7B47AA784875}" type="datetimeFigureOut">
              <a:rPr lang="fr-FR" smtClean="0"/>
              <a:t>31/07/2023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7C7-18B2-B249-8127-8A4FC7E86B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2542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8B4E-8F4E-F04F-AE5D-7B47AA784875}" type="datetimeFigureOut">
              <a:rPr lang="fr-FR" smtClean="0"/>
              <a:t>31/07/2023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7C7-18B2-B249-8127-8A4FC7E86B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3323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8B4E-8F4E-F04F-AE5D-7B47AA784875}" type="datetimeFigureOut">
              <a:rPr lang="fr-FR" smtClean="0"/>
              <a:t>31/07/2023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7C7-18B2-B249-8127-8A4FC7E86B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5746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8B4E-8F4E-F04F-AE5D-7B47AA784875}" type="datetimeFigureOut">
              <a:rPr lang="fr-FR" smtClean="0"/>
              <a:t>31/07/2023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7C7-18B2-B249-8127-8A4FC7E86B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5100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B8B4E-8F4E-F04F-AE5D-7B47AA784875}" type="datetimeFigureOut">
              <a:rPr lang="fr-FR" smtClean="0"/>
              <a:t>31/07/2023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287C7-18B2-B249-8127-8A4FC7E86B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5122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2">
            <a:extLst>
              <a:ext uri="{FF2B5EF4-FFF2-40B4-BE49-F238E27FC236}">
                <a16:creationId xmlns:a16="http://schemas.microsoft.com/office/drawing/2014/main" id="{86287672-6EAC-B07F-3793-744BF27BBA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580" y="8662"/>
            <a:ext cx="6858981" cy="9715487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C9FC1535-E13E-7B3D-DE11-5FAE1DCBFE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4910" y="8541884"/>
            <a:ext cx="3433090" cy="136411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D779620-39C2-4B34-FE68-B15E3C86ED1F}"/>
              </a:ext>
            </a:extLst>
          </p:cNvPr>
          <p:cNvSpPr/>
          <p:nvPr/>
        </p:nvSpPr>
        <p:spPr>
          <a:xfrm>
            <a:off x="193040" y="8900160"/>
            <a:ext cx="274320" cy="6197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B08E02C-BD4B-FC04-0377-F27D18704A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040" y="304800"/>
            <a:ext cx="1381760" cy="9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85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2">
            <a:extLst>
              <a:ext uri="{FF2B5EF4-FFF2-40B4-BE49-F238E27FC236}">
                <a16:creationId xmlns:a16="http://schemas.microsoft.com/office/drawing/2014/main" id="{17805E49-993A-1A4F-3480-C0A10084F8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580" y="8662"/>
            <a:ext cx="6858981" cy="9726116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3D47C551-C500-EBEB-B256-529A620199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731" y="8893020"/>
            <a:ext cx="286537" cy="634039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0C436B03-BF40-BF64-3E90-0E2DC1247C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9000" y="8693987"/>
            <a:ext cx="3425401" cy="1212013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FC1097AC-64A2-00DB-4AFA-F594C257FA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7731" y="272248"/>
            <a:ext cx="1377815" cy="9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66961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5892883735354DA96E50CFD77E329C" ma:contentTypeVersion="8" ma:contentTypeDescription="Crée un document." ma:contentTypeScope="" ma:versionID="b9a334a37d31b18490dca6be54cef124">
  <xsd:schema xmlns:xsd="http://www.w3.org/2001/XMLSchema" xmlns:xs="http://www.w3.org/2001/XMLSchema" xmlns:p="http://schemas.microsoft.com/office/2006/metadata/properties" xmlns:ns2="77468a15-af0e-4ae0-881f-aa2d1d0310e1" targetNamespace="http://schemas.microsoft.com/office/2006/metadata/properties" ma:root="true" ma:fieldsID="bc5df6df9c9164cf622d29f2e1225059" ns2:_="">
    <xsd:import namespace="77468a15-af0e-4ae0-881f-aa2d1d0310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468a15-af0e-4ae0-881f-aa2d1d0310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7942A25-CFFF-4AE3-A6B4-50E627B33A0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92F5A60-4C2E-44E5-B082-5E125791FD5A}">
  <ds:schemaRefs>
    <ds:schemaRef ds:uri="77468a15-af0e-4ae0-881f-aa2d1d0310e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D4C74FC-C84C-4639-8796-C29B004E54C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Format A4 (210 x 297 mm)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Jeanne SIMON</dc:creator>
  <cp:lastModifiedBy>Laetitia COLLION</cp:lastModifiedBy>
  <cp:revision>1</cp:revision>
  <dcterms:created xsi:type="dcterms:W3CDTF">2022-07-13T14:51:39Z</dcterms:created>
  <dcterms:modified xsi:type="dcterms:W3CDTF">2023-07-31T09:04:23Z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0x010100DD5892883735354DA96E50CFD77E329C</vt:lpwstr>
  </property>
</Properties>
</file>