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sldIdLst>
    <p:sldId id="258" r:id="rId5"/>
  </p:sldIdLst>
  <p:sldSz cx="6858000" cy="9906000" type="A4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6B1A9E-0B4F-4994-B73B-650AE5F3A6A3}" v="11" dt="2023-09-12T10:23:03.8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12"/>
    <p:restoredTop sz="94617"/>
  </p:normalViewPr>
  <p:slideViewPr>
    <p:cSldViewPr snapToGrid="0">
      <p:cViewPr varScale="1">
        <p:scale>
          <a:sx n="94" d="100"/>
          <a:sy n="94" d="100"/>
        </p:scale>
        <p:origin x="10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etitia COLLION" userId="b70e973b-b4af-405e-85ae-37721e9bb5ec" providerId="ADAL" clId="{C36B1A9E-0B4F-4994-B73B-650AE5F3A6A3}"/>
    <pc:docChg chg="modSld">
      <pc:chgData name="Laetitia COLLION" userId="b70e973b-b4af-405e-85ae-37721e9bb5ec" providerId="ADAL" clId="{C36B1A9E-0B4F-4994-B73B-650AE5F3A6A3}" dt="2023-09-12T10:23:03.892" v="10" actId="1036"/>
      <pc:docMkLst>
        <pc:docMk/>
      </pc:docMkLst>
      <pc:sldChg chg="modSp">
        <pc:chgData name="Laetitia COLLION" userId="b70e973b-b4af-405e-85ae-37721e9bb5ec" providerId="ADAL" clId="{C36B1A9E-0B4F-4994-B73B-650AE5F3A6A3}" dt="2023-09-12T10:23:03.892" v="10" actId="1036"/>
        <pc:sldMkLst>
          <pc:docMk/>
          <pc:sldMk cId="3332733722" sldId="258"/>
        </pc:sldMkLst>
        <pc:spChg chg="mod">
          <ac:chgData name="Laetitia COLLION" userId="b70e973b-b4af-405e-85ae-37721e9bb5ec" providerId="ADAL" clId="{C36B1A9E-0B4F-4994-B73B-650AE5F3A6A3}" dt="2023-09-12T10:23:03.892" v="10" actId="1036"/>
          <ac:spMkLst>
            <pc:docMk/>
            <pc:sldMk cId="3332733722" sldId="258"/>
            <ac:spMk id="8" creationId="{8E49D8A7-2119-3306-157E-FB2063639EF2}"/>
          </ac:spMkLst>
        </pc:spChg>
        <pc:grpChg chg="mod">
          <ac:chgData name="Laetitia COLLION" userId="b70e973b-b4af-405e-85ae-37721e9bb5ec" providerId="ADAL" clId="{C36B1A9E-0B4F-4994-B73B-650AE5F3A6A3}" dt="2023-09-12T10:23:03.892" v="10" actId="1036"/>
          <ac:grpSpMkLst>
            <pc:docMk/>
            <pc:sldMk cId="3332733722" sldId="258"/>
            <ac:grpSpMk id="11" creationId="{314E6C17-06EF-4F86-15C4-50E8E2606D7C}"/>
          </ac:grpSpMkLst>
        </pc:grpChg>
        <pc:picChg chg="mod">
          <ac:chgData name="Laetitia COLLION" userId="b70e973b-b4af-405e-85ae-37721e9bb5ec" providerId="ADAL" clId="{C36B1A9E-0B4F-4994-B73B-650AE5F3A6A3}" dt="2023-09-12T10:23:03.892" v="10" actId="1036"/>
          <ac:picMkLst>
            <pc:docMk/>
            <pc:sldMk cId="3332733722" sldId="258"/>
            <ac:picMk id="1026" creationId="{F4CA3B28-4735-878D-F6C6-2872216A75BB}"/>
          </ac:picMkLst>
        </pc:picChg>
        <pc:picChg chg="mod">
          <ac:chgData name="Laetitia COLLION" userId="b70e973b-b4af-405e-85ae-37721e9bb5ec" providerId="ADAL" clId="{C36B1A9E-0B4F-4994-B73B-650AE5F3A6A3}" dt="2023-09-12T10:23:03.892" v="10" actId="1036"/>
          <ac:picMkLst>
            <pc:docMk/>
            <pc:sldMk cId="3332733722" sldId="258"/>
            <ac:picMk id="1028" creationId="{07E7B22B-A1FD-3299-B359-3FAF17FCAD38}"/>
          </ac:picMkLst>
        </pc:picChg>
        <pc:picChg chg="mod">
          <ac:chgData name="Laetitia COLLION" userId="b70e973b-b4af-405e-85ae-37721e9bb5ec" providerId="ADAL" clId="{C36B1A9E-0B4F-4994-B73B-650AE5F3A6A3}" dt="2023-09-12T10:23:03.892" v="10" actId="1036"/>
          <ac:picMkLst>
            <pc:docMk/>
            <pc:sldMk cId="3332733722" sldId="258"/>
            <ac:picMk id="1030" creationId="{CCB19F99-9144-2F0C-5E9E-EA59799912FC}"/>
          </ac:picMkLst>
        </pc:picChg>
        <pc:picChg chg="mod">
          <ac:chgData name="Laetitia COLLION" userId="b70e973b-b4af-405e-85ae-37721e9bb5ec" providerId="ADAL" clId="{C36B1A9E-0B4F-4994-B73B-650AE5F3A6A3}" dt="2023-09-12T10:23:03.892" v="10" actId="1036"/>
          <ac:picMkLst>
            <pc:docMk/>
            <pc:sldMk cId="3332733722" sldId="258"/>
            <ac:picMk id="1032" creationId="{A7A1461A-DFB9-882F-161F-B68468B24F32}"/>
          </ac:picMkLst>
        </pc:picChg>
      </pc:sldChg>
    </pc:docChg>
  </pc:docChgLst>
  <pc:docChgLst>
    <pc:chgData name="Laetitia COLLION" userId="b70e973b-b4af-405e-85ae-37721e9bb5ec" providerId="ADAL" clId="{BC768D31-6311-4877-829E-ED8130509C23}"/>
    <pc:docChg chg="undo custSel delSld modSld">
      <pc:chgData name="Laetitia COLLION" userId="b70e973b-b4af-405e-85ae-37721e9bb5ec" providerId="ADAL" clId="{BC768D31-6311-4877-829E-ED8130509C23}" dt="2023-07-31T08:58:47.657" v="716" actId="478"/>
      <pc:docMkLst>
        <pc:docMk/>
      </pc:docMkLst>
      <pc:sldChg chg="addSp delSp modSp mod">
        <pc:chgData name="Laetitia COLLION" userId="b70e973b-b4af-405e-85ae-37721e9bb5ec" providerId="ADAL" clId="{BC768D31-6311-4877-829E-ED8130509C23}" dt="2023-07-31T08:58:47.657" v="716" actId="478"/>
        <pc:sldMkLst>
          <pc:docMk/>
          <pc:sldMk cId="3332733722" sldId="258"/>
        </pc:sldMkLst>
        <pc:spChg chg="add mod">
          <ac:chgData name="Laetitia COLLION" userId="b70e973b-b4af-405e-85ae-37721e9bb5ec" providerId="ADAL" clId="{BC768D31-6311-4877-829E-ED8130509C23}" dt="2023-07-31T07:16:35.350" v="483" actId="1035"/>
          <ac:spMkLst>
            <pc:docMk/>
            <pc:sldMk cId="3332733722" sldId="258"/>
            <ac:spMk id="7" creationId="{D38341A9-CD43-D018-1A76-826E1DF5B3C2}"/>
          </ac:spMkLst>
        </pc:spChg>
        <pc:spChg chg="add mod topLvl">
          <ac:chgData name="Laetitia COLLION" userId="b70e973b-b4af-405e-85ae-37721e9bb5ec" providerId="ADAL" clId="{BC768D31-6311-4877-829E-ED8130509C23}" dt="2023-07-31T08:12:18.999" v="714" actId="1036"/>
          <ac:spMkLst>
            <pc:docMk/>
            <pc:sldMk cId="3332733722" sldId="258"/>
            <ac:spMk id="8" creationId="{8E49D8A7-2119-3306-157E-FB2063639EF2}"/>
          </ac:spMkLst>
        </pc:spChg>
        <pc:spChg chg="add del">
          <ac:chgData name="Laetitia COLLION" userId="b70e973b-b4af-405e-85ae-37721e9bb5ec" providerId="ADAL" clId="{BC768D31-6311-4877-829E-ED8130509C23}" dt="2023-07-26T08:26:57.098" v="100" actId="478"/>
          <ac:spMkLst>
            <pc:docMk/>
            <pc:sldMk cId="3332733722" sldId="258"/>
            <ac:spMk id="9" creationId="{5FAE108B-B457-4A4C-B707-D1D8F85BD4B5}"/>
          </ac:spMkLst>
        </pc:spChg>
        <pc:grpChg chg="add del mod">
          <ac:chgData name="Laetitia COLLION" userId="b70e973b-b4af-405e-85ae-37721e9bb5ec" providerId="ADAL" clId="{BC768D31-6311-4877-829E-ED8130509C23}" dt="2023-07-31T08:10:48.480" v="697" actId="165"/>
          <ac:grpSpMkLst>
            <pc:docMk/>
            <pc:sldMk cId="3332733722" sldId="258"/>
            <ac:grpSpMk id="5" creationId="{272A088B-CAED-ECC4-2E10-A08C3EDCDD2D}"/>
          </ac:grpSpMkLst>
        </pc:grpChg>
        <pc:grpChg chg="add mod">
          <ac:chgData name="Laetitia COLLION" userId="b70e973b-b4af-405e-85ae-37721e9bb5ec" providerId="ADAL" clId="{BC768D31-6311-4877-829E-ED8130509C23}" dt="2023-07-31T08:11:30.195" v="703" actId="164"/>
          <ac:grpSpMkLst>
            <pc:docMk/>
            <pc:sldMk cId="3332733722" sldId="258"/>
            <ac:grpSpMk id="9" creationId="{6330505A-B901-5D61-ED92-DEB0E2205D10}"/>
          </ac:grpSpMkLst>
        </pc:grpChg>
        <pc:grpChg chg="add mod">
          <ac:chgData name="Laetitia COLLION" userId="b70e973b-b4af-405e-85ae-37721e9bb5ec" providerId="ADAL" clId="{BC768D31-6311-4877-829E-ED8130509C23}" dt="2023-07-31T08:11:47.149" v="707" actId="164"/>
          <ac:grpSpMkLst>
            <pc:docMk/>
            <pc:sldMk cId="3332733722" sldId="258"/>
            <ac:grpSpMk id="10" creationId="{689942E8-9A9E-45F6-76A3-AA17286CFB19}"/>
          </ac:grpSpMkLst>
        </pc:grpChg>
        <pc:grpChg chg="add mod">
          <ac:chgData name="Laetitia COLLION" userId="b70e973b-b4af-405e-85ae-37721e9bb5ec" providerId="ADAL" clId="{BC768D31-6311-4877-829E-ED8130509C23}" dt="2023-07-31T08:15:51.073" v="715" actId="1582"/>
          <ac:grpSpMkLst>
            <pc:docMk/>
            <pc:sldMk cId="3332733722" sldId="258"/>
            <ac:grpSpMk id="11" creationId="{314E6C17-06EF-4F86-15C4-50E8E2606D7C}"/>
          </ac:grpSpMkLst>
        </pc:grpChg>
        <pc:picChg chg="add del mod ord topLvl">
          <ac:chgData name="Laetitia COLLION" userId="b70e973b-b4af-405e-85ae-37721e9bb5ec" providerId="ADAL" clId="{BC768D31-6311-4877-829E-ED8130509C23}" dt="2023-07-31T08:58:47.657" v="716" actId="478"/>
          <ac:picMkLst>
            <pc:docMk/>
            <pc:sldMk cId="3332733722" sldId="258"/>
            <ac:picMk id="2" creationId="{B99F0DAF-4EC0-7967-71AE-B1D4D10CFEEB}"/>
          </ac:picMkLst>
        </pc:picChg>
        <pc:picChg chg="mod ord">
          <ac:chgData name="Laetitia COLLION" userId="b70e973b-b4af-405e-85ae-37721e9bb5ec" providerId="ADAL" clId="{BC768D31-6311-4877-829E-ED8130509C23}" dt="2023-07-31T07:29:50.182" v="679" actId="1076"/>
          <ac:picMkLst>
            <pc:docMk/>
            <pc:sldMk cId="3332733722" sldId="258"/>
            <ac:picMk id="3" creationId="{55457435-92D1-4848-B707-D981B85876C1}"/>
          </ac:picMkLst>
        </pc:picChg>
        <pc:picChg chg="add del mod">
          <ac:chgData name="Laetitia COLLION" userId="b70e973b-b4af-405e-85ae-37721e9bb5ec" providerId="ADAL" clId="{BC768D31-6311-4877-829E-ED8130509C23}" dt="2023-07-26T08:22:02.174" v="12" actId="478"/>
          <ac:picMkLst>
            <pc:docMk/>
            <pc:sldMk cId="3332733722" sldId="258"/>
            <ac:picMk id="4" creationId="{88FDBA25-1D60-6267-C566-D6AB0D7F28E3}"/>
          </ac:picMkLst>
        </pc:picChg>
        <pc:picChg chg="add mod">
          <ac:chgData name="Laetitia COLLION" userId="b70e973b-b4af-405e-85ae-37721e9bb5ec" providerId="ADAL" clId="{BC768D31-6311-4877-829E-ED8130509C23}" dt="2023-07-31T07:05:29.652" v="399" actId="1037"/>
          <ac:picMkLst>
            <pc:docMk/>
            <pc:sldMk cId="3332733722" sldId="258"/>
            <ac:picMk id="4" creationId="{EA73E833-B6D5-7801-B684-C55EDD641BFE}"/>
          </ac:picMkLst>
        </pc:picChg>
        <pc:picChg chg="add mod">
          <ac:chgData name="Laetitia COLLION" userId="b70e973b-b4af-405e-85ae-37721e9bb5ec" providerId="ADAL" clId="{BC768D31-6311-4877-829E-ED8130509C23}" dt="2023-07-31T07:30:47.991" v="692" actId="1035"/>
          <ac:picMkLst>
            <pc:docMk/>
            <pc:sldMk cId="3332733722" sldId="258"/>
            <ac:picMk id="6" creationId="{72000040-4B92-7B37-DE84-D1197C0209CB}"/>
          </ac:picMkLst>
        </pc:picChg>
        <pc:picChg chg="add del mod">
          <ac:chgData name="Laetitia COLLION" userId="b70e973b-b4af-405e-85ae-37721e9bb5ec" providerId="ADAL" clId="{BC768D31-6311-4877-829E-ED8130509C23}" dt="2023-07-26T08:32:33.780" v="156"/>
          <ac:picMkLst>
            <pc:docMk/>
            <pc:sldMk cId="3332733722" sldId="258"/>
            <ac:picMk id="1026" creationId="{BD7D69FD-909F-C633-0699-09F59F464F4E}"/>
          </ac:picMkLst>
        </pc:picChg>
        <pc:picChg chg="add mod">
          <ac:chgData name="Laetitia COLLION" userId="b70e973b-b4af-405e-85ae-37721e9bb5ec" providerId="ADAL" clId="{BC768D31-6311-4877-829E-ED8130509C23}" dt="2023-07-31T08:12:18.999" v="714" actId="1036"/>
          <ac:picMkLst>
            <pc:docMk/>
            <pc:sldMk cId="3332733722" sldId="258"/>
            <ac:picMk id="1026" creationId="{F4CA3B28-4735-878D-F6C6-2872216A75BB}"/>
          </ac:picMkLst>
        </pc:picChg>
        <pc:picChg chg="add mod">
          <ac:chgData name="Laetitia COLLION" userId="b70e973b-b4af-405e-85ae-37721e9bb5ec" providerId="ADAL" clId="{BC768D31-6311-4877-829E-ED8130509C23}" dt="2023-07-31T08:12:18.999" v="714" actId="1036"/>
          <ac:picMkLst>
            <pc:docMk/>
            <pc:sldMk cId="3332733722" sldId="258"/>
            <ac:picMk id="1028" creationId="{07E7B22B-A1FD-3299-B359-3FAF17FCAD38}"/>
          </ac:picMkLst>
        </pc:picChg>
        <pc:picChg chg="add mod">
          <ac:chgData name="Laetitia COLLION" userId="b70e973b-b4af-405e-85ae-37721e9bb5ec" providerId="ADAL" clId="{BC768D31-6311-4877-829E-ED8130509C23}" dt="2023-07-31T08:12:18.999" v="714" actId="1036"/>
          <ac:picMkLst>
            <pc:docMk/>
            <pc:sldMk cId="3332733722" sldId="258"/>
            <ac:picMk id="1030" creationId="{CCB19F99-9144-2F0C-5E9E-EA59799912FC}"/>
          </ac:picMkLst>
        </pc:picChg>
        <pc:picChg chg="add mod">
          <ac:chgData name="Laetitia COLLION" userId="b70e973b-b4af-405e-85ae-37721e9bb5ec" providerId="ADAL" clId="{BC768D31-6311-4877-829E-ED8130509C23}" dt="2023-07-31T08:12:18.999" v="714" actId="1036"/>
          <ac:picMkLst>
            <pc:docMk/>
            <pc:sldMk cId="3332733722" sldId="258"/>
            <ac:picMk id="1032" creationId="{A7A1461A-DFB9-882F-161F-B68468B24F32}"/>
          </ac:picMkLst>
        </pc:picChg>
      </pc:sldChg>
      <pc:sldChg chg="del">
        <pc:chgData name="Laetitia COLLION" userId="b70e973b-b4af-405e-85ae-37721e9bb5ec" providerId="ADAL" clId="{BC768D31-6311-4877-829E-ED8130509C23}" dt="2023-07-26T08:19:03.853" v="0" actId="2696"/>
        <pc:sldMkLst>
          <pc:docMk/>
          <pc:sldMk cId="2411083631" sldId="25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8B4E-8F4E-F04F-AE5D-7B47AA784875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7C7-18B2-B249-8127-8A4FC7E86B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8617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8B4E-8F4E-F04F-AE5D-7B47AA784875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7C7-18B2-B249-8127-8A4FC7E86B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4429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8B4E-8F4E-F04F-AE5D-7B47AA784875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7C7-18B2-B249-8127-8A4FC7E86B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5576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8B4E-8F4E-F04F-AE5D-7B47AA784875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7C7-18B2-B249-8127-8A4FC7E86B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3890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8B4E-8F4E-F04F-AE5D-7B47AA784875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7C7-18B2-B249-8127-8A4FC7E86B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683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8B4E-8F4E-F04F-AE5D-7B47AA784875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7C7-18B2-B249-8127-8A4FC7E86B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2857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8B4E-8F4E-F04F-AE5D-7B47AA784875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7C7-18B2-B249-8127-8A4FC7E86B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868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8B4E-8F4E-F04F-AE5D-7B47AA784875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7C7-18B2-B249-8127-8A4FC7E86B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2542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8B4E-8F4E-F04F-AE5D-7B47AA784875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7C7-18B2-B249-8127-8A4FC7E86B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323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8B4E-8F4E-F04F-AE5D-7B47AA784875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7C7-18B2-B249-8127-8A4FC7E86B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5746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8B4E-8F4E-F04F-AE5D-7B47AA784875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7C7-18B2-B249-8127-8A4FC7E86B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5100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B8B4E-8F4E-F04F-AE5D-7B47AA784875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287C7-18B2-B249-8127-8A4FC7E86B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5122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mailto:santraplus@santraplus.fr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://www.santraplus.fr/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5457435-92D1-4848-B707-D981B8587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252"/>
            <a:ext cx="6858000" cy="9741491"/>
          </a:xfrm>
          <a:prstGeom prst="rect">
            <a:avLst/>
          </a:prstGeom>
        </p:spPr>
      </p:pic>
      <p:pic>
        <p:nvPicPr>
          <p:cNvPr id="6" name="Image 5" descr="Une image contenant texte, Graphique, Police, graphisme&#10;&#10;Description générée automatiquement">
            <a:extLst>
              <a:ext uri="{FF2B5EF4-FFF2-40B4-BE49-F238E27FC236}">
                <a16:creationId xmlns:a16="http://schemas.microsoft.com/office/drawing/2014/main" id="{72000040-4B92-7B37-DE84-D1197C020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90" y="344557"/>
            <a:ext cx="1251927" cy="9103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38341A9-CD43-D018-1A76-826E1DF5B3C2}"/>
              </a:ext>
            </a:extLst>
          </p:cNvPr>
          <p:cNvSpPr/>
          <p:nvPr/>
        </p:nvSpPr>
        <p:spPr>
          <a:xfrm>
            <a:off x="3017170" y="7233919"/>
            <a:ext cx="3269330" cy="279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314E6C17-06EF-4F86-15C4-50E8E2606D7C}"/>
              </a:ext>
            </a:extLst>
          </p:cNvPr>
          <p:cNvGrpSpPr/>
          <p:nvPr/>
        </p:nvGrpSpPr>
        <p:grpSpPr>
          <a:xfrm>
            <a:off x="4398010" y="8019025"/>
            <a:ext cx="2222500" cy="1709214"/>
            <a:chOff x="4252514" y="8016240"/>
            <a:chExt cx="2222500" cy="1709214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8E49D8A7-2119-3306-157E-FB2063639EF2}"/>
                </a:ext>
              </a:extLst>
            </p:cNvPr>
            <p:cNvSpPr/>
            <p:nvPr/>
          </p:nvSpPr>
          <p:spPr>
            <a:xfrm>
              <a:off x="4252514" y="8016240"/>
              <a:ext cx="2222500" cy="170921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350">
              <a:solidFill>
                <a:srgbClr val="009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800" dirty="0">
                <a:solidFill>
                  <a:schemeClr val="tx1"/>
                </a:solidFill>
                <a:latin typeface="Helvetica-Heavy" pitchFamily="2" charset="0"/>
              </a:endParaRPr>
            </a:p>
            <a:p>
              <a:pPr algn="ctr"/>
              <a:r>
                <a:rPr lang="fr-FR" sz="900" dirty="0">
                  <a:solidFill>
                    <a:schemeClr val="tx1"/>
                  </a:solidFill>
                  <a:latin typeface="Helvetica-Heavy" pitchFamily="2" charset="0"/>
                </a:rPr>
                <a:t>Coordonnées de contact </a:t>
              </a:r>
            </a:p>
            <a:p>
              <a:pPr algn="ctr"/>
              <a:endParaRPr lang="fr-FR" sz="900" dirty="0">
                <a:solidFill>
                  <a:schemeClr val="tx1"/>
                </a:solidFill>
                <a:latin typeface="Helvetica-Heavy" pitchFamily="2" charset="0"/>
              </a:endParaRPr>
            </a:p>
            <a:p>
              <a:pPr>
                <a:tabLst>
                  <a:tab pos="622300" algn="l"/>
                </a:tabLst>
              </a:pPr>
              <a:r>
                <a:rPr lang="fr-FR" sz="900" dirty="0">
                  <a:solidFill>
                    <a:schemeClr val="tx1"/>
                  </a:solidFill>
                  <a:latin typeface="Helvetica roman"/>
                </a:rPr>
                <a:t>	02 32 74 94 94</a:t>
              </a:r>
            </a:p>
            <a:p>
              <a:endParaRPr lang="fr-FR" sz="900" dirty="0">
                <a:solidFill>
                  <a:schemeClr val="tx1"/>
                </a:solidFill>
                <a:latin typeface="Helvetica roman"/>
              </a:endParaRPr>
            </a:p>
            <a:p>
              <a:pPr>
                <a:tabLst>
                  <a:tab pos="622300" algn="l"/>
                </a:tabLst>
              </a:pPr>
              <a:r>
                <a:rPr lang="fr-FR" sz="900" dirty="0">
                  <a:solidFill>
                    <a:schemeClr val="tx1"/>
                  </a:solidFill>
                  <a:latin typeface="Helvetica roman"/>
                </a:rPr>
                <a:t>	3 Rue des Sports</a:t>
              </a:r>
            </a:p>
            <a:p>
              <a:pPr>
                <a:tabLst>
                  <a:tab pos="622300" algn="l"/>
                </a:tabLst>
              </a:pPr>
              <a:r>
                <a:rPr lang="fr-FR" sz="900" dirty="0">
                  <a:solidFill>
                    <a:schemeClr val="tx1"/>
                  </a:solidFill>
                  <a:latin typeface="Helvetica roman"/>
                </a:rPr>
                <a:t>	76700 Gonfreville L’Orcher</a:t>
              </a:r>
            </a:p>
            <a:p>
              <a:endParaRPr lang="fr-FR" sz="900" dirty="0">
                <a:solidFill>
                  <a:schemeClr val="tx1"/>
                </a:solidFill>
                <a:latin typeface="Helvetica roman"/>
              </a:endParaRPr>
            </a:p>
            <a:p>
              <a:pPr>
                <a:tabLst>
                  <a:tab pos="622300" algn="l"/>
                </a:tabLst>
              </a:pPr>
              <a:r>
                <a:rPr lang="fr-FR" sz="900" dirty="0">
                  <a:solidFill>
                    <a:schemeClr val="tx1"/>
                  </a:solidFill>
                  <a:latin typeface="Helvetica roman"/>
                </a:rPr>
                <a:t>	</a:t>
              </a:r>
              <a:r>
                <a:rPr lang="fr-FR" sz="900" dirty="0">
                  <a:solidFill>
                    <a:schemeClr val="tx1"/>
                  </a:solidFill>
                  <a:latin typeface="Helvetica roman"/>
                  <a:hlinkClick r:id="rId4"/>
                </a:rPr>
                <a:t>www.santraplus.fr</a:t>
              </a:r>
              <a:r>
                <a:rPr lang="fr-FR" sz="900" dirty="0">
                  <a:solidFill>
                    <a:schemeClr val="tx1"/>
                  </a:solidFill>
                  <a:latin typeface="Helvetica roman"/>
                </a:rPr>
                <a:t> </a:t>
              </a:r>
            </a:p>
            <a:p>
              <a:pPr lvl="1" algn="ctr"/>
              <a:endParaRPr lang="fr-FR" sz="900" dirty="0">
                <a:solidFill>
                  <a:schemeClr val="tx1"/>
                </a:solidFill>
                <a:latin typeface="Helvetica roman"/>
                <a:hlinkClick r:id="rId5"/>
              </a:endParaRPr>
            </a:p>
            <a:p>
              <a:pPr marL="622300" lvl="1"/>
              <a:r>
                <a:rPr lang="fr-FR" sz="900" dirty="0">
                  <a:solidFill>
                    <a:schemeClr val="tx1"/>
                  </a:solidFill>
                  <a:latin typeface="Helvetica roman"/>
                  <a:hlinkClick r:id="rId5"/>
                </a:rPr>
                <a:t>santraplus@santraplus.fr</a:t>
              </a:r>
              <a:endParaRPr lang="fr-FR" sz="900" dirty="0">
                <a:solidFill>
                  <a:schemeClr val="tx1"/>
                </a:solidFill>
                <a:latin typeface="Helvetica roman"/>
              </a:endParaRPr>
            </a:p>
            <a:p>
              <a:pPr algn="ctr"/>
              <a:endParaRPr lang="fr-FR" sz="800" dirty="0">
                <a:latin typeface="Helvetica roman"/>
              </a:endParaRPr>
            </a:p>
          </p:txBody>
        </p:sp>
        <p:pic>
          <p:nvPicPr>
            <p:cNvPr id="1028" name="Picture 4" descr="icône de pictogramme de téléphone 6066139 Art vectoriel chez Vecteezy">
              <a:extLst>
                <a:ext uri="{FF2B5EF4-FFF2-40B4-BE49-F238E27FC236}">
                  <a16:creationId xmlns:a16="http://schemas.microsoft.com/office/drawing/2014/main" id="{07E7B22B-A1FD-3299-B359-3FAF17FCAD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6573" y="8424503"/>
              <a:ext cx="252000" cy="2520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Adresse - Icônes cartes et drapeaux gratuites">
              <a:extLst>
                <a:ext uri="{FF2B5EF4-FFF2-40B4-BE49-F238E27FC236}">
                  <a16:creationId xmlns:a16="http://schemas.microsoft.com/office/drawing/2014/main" id="{CCB19F99-9144-2F0C-5E9E-EA59799912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4290" y="8783482"/>
              <a:ext cx="252000" cy="2520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E-mail - Icônes les communications gratuites">
              <a:extLst>
                <a:ext uri="{FF2B5EF4-FFF2-40B4-BE49-F238E27FC236}">
                  <a16:creationId xmlns:a16="http://schemas.microsoft.com/office/drawing/2014/main" id="{A7A1461A-DFB9-882F-161F-B68468B24F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6573" y="9423481"/>
              <a:ext cx="252000" cy="2520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Logo Web Art vectoriel, icônes et graphiques à télécharger gratuitement">
              <a:extLst>
                <a:ext uri="{FF2B5EF4-FFF2-40B4-BE49-F238E27FC236}">
                  <a16:creationId xmlns:a16="http://schemas.microsoft.com/office/drawing/2014/main" id="{F4CA3B28-4735-878D-F6C6-2872216A75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6573" y="9108291"/>
              <a:ext cx="252000" cy="2520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EA73E833-B6D5-7801-B684-C55EDD641B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0883" y="4399164"/>
            <a:ext cx="292633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3372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7468a15-af0e-4ae0-881f-aa2d1d0310e1">
      <Terms xmlns="http://schemas.microsoft.com/office/infopath/2007/PartnerControls"/>
    </lcf76f155ced4ddcb4097134ff3c332f>
    <TaxCatchAll xmlns="c10f4ee5-7d9a-479c-9e51-f862cf36e4e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5892883735354DA96E50CFD77E329C" ma:contentTypeVersion="11" ma:contentTypeDescription="Crée un document." ma:contentTypeScope="" ma:versionID="82ac18a9fa42f2e9d830813bfcc80af5">
  <xsd:schema xmlns:xsd="http://www.w3.org/2001/XMLSchema" xmlns:xs="http://www.w3.org/2001/XMLSchema" xmlns:p="http://schemas.microsoft.com/office/2006/metadata/properties" xmlns:ns2="77468a15-af0e-4ae0-881f-aa2d1d0310e1" xmlns:ns3="c10f4ee5-7d9a-479c-9e51-f862cf36e4ea" targetNamespace="http://schemas.microsoft.com/office/2006/metadata/properties" ma:root="true" ma:fieldsID="6a6a78f169d49f69e3355a06f31973bc" ns2:_="" ns3:_="">
    <xsd:import namespace="77468a15-af0e-4ae0-881f-aa2d1d0310e1"/>
    <xsd:import namespace="c10f4ee5-7d9a-479c-9e51-f862cf36e4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468a15-af0e-4ae0-881f-aa2d1d0310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5779652b-6122-45d8-ad79-38dfaf214d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0f4ee5-7d9a-479c-9e51-f862cf36e4e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0c2dd847-b930-4dee-993b-913d7aff360a}" ma:internalName="TaxCatchAll" ma:showField="CatchAllData" ma:web="c10f4ee5-7d9a-479c-9e51-f862cf36e4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FE212E-0C48-4F9F-9D4B-2F07F83C52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E11277-911C-44E1-96A5-138F75E7DEB3}">
  <ds:schemaRefs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www.w3.org/XML/1998/namespace"/>
    <ds:schemaRef ds:uri="http://schemas.openxmlformats.org/package/2006/metadata/core-properties"/>
    <ds:schemaRef ds:uri="c10f4ee5-7d9a-479c-9e51-f862cf36e4ea"/>
    <ds:schemaRef ds:uri="77468a15-af0e-4ae0-881f-aa2d1d0310e1"/>
  </ds:schemaRefs>
</ds:datastoreItem>
</file>

<file path=customXml/itemProps3.xml><?xml version="1.0" encoding="utf-8"?>
<ds:datastoreItem xmlns:ds="http://schemas.openxmlformats.org/officeDocument/2006/customXml" ds:itemID="{4564ECB3-FB92-47B9-B9D8-7A95B5A83F3A}">
  <ds:schemaRefs>
    <ds:schemaRef ds:uri="77468a15-af0e-4ae0-881f-aa2d1d0310e1"/>
    <ds:schemaRef ds:uri="c10f4ee5-7d9a-479c-9e51-f862cf36e4e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29</Words>
  <Application>Microsoft Office PowerPoint</Application>
  <PresentationFormat>Format A4 (210 x 297 mm)</PresentationFormat>
  <Paragraphs>11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Helvetica roman</vt:lpstr>
      <vt:lpstr>Helvetica-Heavy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Jeanne SIMON</dc:creator>
  <cp:lastModifiedBy>Laetitia COLLION</cp:lastModifiedBy>
  <cp:revision>7</cp:revision>
  <cp:lastPrinted>2023-07-31T08:15:58Z</cp:lastPrinted>
  <dcterms:created xsi:type="dcterms:W3CDTF">2022-07-13T14:51:39Z</dcterms:created>
  <dcterms:modified xsi:type="dcterms:W3CDTF">2023-09-12T10:23:10Z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0x010100DD5892883735354DA96E50CFD77E329C</vt:lpwstr>
  </property>
  <property fmtid="{D5CDD505-2E9C-101B-9397-08002B2CF9AE}" pid="3" name="MediaServiceImageTags">
    <vt:lpwstr/>
  </property>
</Properties>
</file>